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14"/>
  </p:notesMasterIdLst>
  <p:handoutMasterIdLst>
    <p:handoutMasterId r:id="rId15"/>
  </p:handoutMasterIdLst>
  <p:sldIdLst>
    <p:sldId id="256" r:id="rId3"/>
    <p:sldId id="258" r:id="rId4"/>
    <p:sldId id="293" r:id="rId5"/>
    <p:sldId id="271" r:id="rId6"/>
    <p:sldId id="273" r:id="rId7"/>
    <p:sldId id="274" r:id="rId8"/>
    <p:sldId id="278" r:id="rId9"/>
    <p:sldId id="290" r:id="rId10"/>
    <p:sldId id="281" r:id="rId11"/>
    <p:sldId id="311" r:id="rId12"/>
    <p:sldId id="312" r:id="rId13"/>
  </p:sldIdLst>
  <p:sldSz cx="9144000" cy="6858000" type="screen4x3"/>
  <p:notesSz cx="7099300" cy="10234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lve, H. te (BMS)" initials="KH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p:cViewPr varScale="1">
        <p:scale>
          <a:sx n="146" d="100"/>
          <a:sy n="146" d="100"/>
        </p:scale>
        <p:origin x="52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58D9D-5094-426A-BB6D-029E03ECCD6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nl-NL"/>
        </a:p>
      </dgm:t>
    </dgm:pt>
    <dgm:pt modelId="{DA701DF4-2611-4B72-8669-8D180491F9AD}">
      <dgm:prSet phldrT="[Text]" custT="1"/>
      <dgm:spPr>
        <a:solidFill>
          <a:schemeClr val="accent4">
            <a:lumMod val="50000"/>
          </a:schemeClr>
        </a:solidFill>
      </dgm:spPr>
      <dgm:t>
        <a:bodyPr/>
        <a:lstStyle/>
        <a:p>
          <a:r>
            <a:rPr lang="nl-NL" sz="1200" dirty="0" smtClean="0"/>
            <a:t>Set-up</a:t>
          </a:r>
          <a:endParaRPr lang="nl-NL" sz="1200" dirty="0"/>
        </a:p>
      </dgm:t>
    </dgm:pt>
    <dgm:pt modelId="{A5F2FA1A-6488-4920-9BCF-50ED6049B45B}" type="parTrans" cxnId="{9D1A9E77-EAD5-4BEA-A7F6-0C985939C42C}">
      <dgm:prSet/>
      <dgm:spPr/>
      <dgm:t>
        <a:bodyPr/>
        <a:lstStyle/>
        <a:p>
          <a:endParaRPr lang="nl-NL" sz="2800"/>
        </a:p>
      </dgm:t>
    </dgm:pt>
    <dgm:pt modelId="{54E371B2-9202-457A-8F4C-D31386F33977}" type="sibTrans" cxnId="{9D1A9E77-EAD5-4BEA-A7F6-0C985939C42C}">
      <dgm:prSet custT="1"/>
      <dgm:spPr/>
      <dgm:t>
        <a:bodyPr/>
        <a:lstStyle/>
        <a:p>
          <a:endParaRPr lang="nl-NL" sz="4800"/>
        </a:p>
      </dgm:t>
    </dgm:pt>
    <dgm:pt modelId="{DD34817E-1ED6-45F9-8870-4E7268BB921E}">
      <dgm:prSet phldrT="[Text]" custT="1"/>
      <dgm:spPr/>
      <dgm:t>
        <a:bodyPr/>
        <a:lstStyle/>
        <a:p>
          <a:r>
            <a:rPr lang="nl-NL" sz="1200" dirty="0" smtClean="0"/>
            <a:t>Objectives</a:t>
          </a:r>
          <a:endParaRPr lang="nl-NL" sz="1200" dirty="0"/>
        </a:p>
      </dgm:t>
    </dgm:pt>
    <dgm:pt modelId="{AF2A542A-C7C8-405A-9ECD-0794F642AF20}" type="parTrans" cxnId="{106BCD0C-8634-4C04-A6EE-643B79612EB5}">
      <dgm:prSet/>
      <dgm:spPr/>
      <dgm:t>
        <a:bodyPr/>
        <a:lstStyle/>
        <a:p>
          <a:endParaRPr lang="nl-NL" sz="2800"/>
        </a:p>
      </dgm:t>
    </dgm:pt>
    <dgm:pt modelId="{CF3D1E4E-D815-4E14-AB03-E2BDAB991879}" type="sibTrans" cxnId="{106BCD0C-8634-4C04-A6EE-643B79612EB5}">
      <dgm:prSet/>
      <dgm:spPr/>
      <dgm:t>
        <a:bodyPr/>
        <a:lstStyle/>
        <a:p>
          <a:endParaRPr lang="nl-NL" sz="2800"/>
        </a:p>
      </dgm:t>
    </dgm:pt>
    <dgm:pt modelId="{91265392-BEC0-45C0-A4A7-2EA1D1F364EA}">
      <dgm:prSet phldrT="[Text]" custT="1"/>
      <dgm:spPr>
        <a:solidFill>
          <a:schemeClr val="accent4">
            <a:lumMod val="50000"/>
          </a:schemeClr>
        </a:solidFill>
      </dgm:spPr>
      <dgm:t>
        <a:bodyPr/>
        <a:lstStyle/>
        <a:p>
          <a:r>
            <a:rPr lang="nl-NL" sz="1200" dirty="0" smtClean="0"/>
            <a:t>Scenarios</a:t>
          </a:r>
          <a:endParaRPr lang="nl-NL" sz="1200" dirty="0"/>
        </a:p>
      </dgm:t>
    </dgm:pt>
    <dgm:pt modelId="{D43E5213-7B96-4831-A4C2-19F226D38EF9}" type="parTrans" cxnId="{B9A86EF4-0438-43B0-9016-487A4F49FA8D}">
      <dgm:prSet/>
      <dgm:spPr/>
      <dgm:t>
        <a:bodyPr/>
        <a:lstStyle/>
        <a:p>
          <a:endParaRPr lang="nl-NL" sz="2800"/>
        </a:p>
      </dgm:t>
    </dgm:pt>
    <dgm:pt modelId="{BA3A7CE5-2DE2-4456-8C1D-A036800CD6E8}" type="sibTrans" cxnId="{B9A86EF4-0438-43B0-9016-487A4F49FA8D}">
      <dgm:prSet custT="1"/>
      <dgm:spPr/>
      <dgm:t>
        <a:bodyPr/>
        <a:lstStyle/>
        <a:p>
          <a:endParaRPr lang="nl-NL" sz="4800"/>
        </a:p>
      </dgm:t>
    </dgm:pt>
    <dgm:pt modelId="{3A259FBE-46CE-4864-A21E-80C9C200E353}">
      <dgm:prSet phldrT="[Text]" custT="1"/>
      <dgm:spPr/>
      <dgm:t>
        <a:bodyPr/>
        <a:lstStyle/>
        <a:p>
          <a:r>
            <a:rPr lang="nl-NL" sz="1200" dirty="0" smtClean="0"/>
            <a:t>Analysis (pre-engagement)</a:t>
          </a:r>
          <a:endParaRPr lang="nl-NL" sz="1200" dirty="0"/>
        </a:p>
      </dgm:t>
    </dgm:pt>
    <dgm:pt modelId="{A1D2D7EF-E324-4059-ACDE-85AA804B119C}" type="parTrans" cxnId="{42836934-7D96-4B3A-B775-06A5D200739A}">
      <dgm:prSet/>
      <dgm:spPr/>
      <dgm:t>
        <a:bodyPr/>
        <a:lstStyle/>
        <a:p>
          <a:endParaRPr lang="nl-NL" sz="2800"/>
        </a:p>
      </dgm:t>
    </dgm:pt>
    <dgm:pt modelId="{46908934-5A2F-4792-8103-8F4E5BDB15A0}" type="sibTrans" cxnId="{42836934-7D96-4B3A-B775-06A5D200739A}">
      <dgm:prSet/>
      <dgm:spPr/>
      <dgm:t>
        <a:bodyPr/>
        <a:lstStyle/>
        <a:p>
          <a:endParaRPr lang="nl-NL" sz="2800"/>
        </a:p>
      </dgm:t>
    </dgm:pt>
    <dgm:pt modelId="{96476BEC-7E37-45FD-BBCD-35A0332C7B04}">
      <dgm:prSet phldrT="[Text]" custT="1"/>
      <dgm:spPr/>
      <dgm:t>
        <a:bodyPr/>
        <a:lstStyle/>
        <a:p>
          <a:r>
            <a:rPr lang="nl-NL" sz="1200" dirty="0" smtClean="0"/>
            <a:t>Workshop organization</a:t>
          </a:r>
          <a:endParaRPr lang="nl-NL" sz="1200" dirty="0"/>
        </a:p>
      </dgm:t>
    </dgm:pt>
    <dgm:pt modelId="{B1DE6BDF-A16E-4C89-A588-68AEA86BBE6D}" type="parTrans" cxnId="{E3D30660-8EFF-4B5D-B4C0-F99AB8C47517}">
      <dgm:prSet/>
      <dgm:spPr/>
      <dgm:t>
        <a:bodyPr/>
        <a:lstStyle/>
        <a:p>
          <a:endParaRPr lang="nl-NL" sz="2800"/>
        </a:p>
      </dgm:t>
    </dgm:pt>
    <dgm:pt modelId="{F7200AE9-F1F4-440E-AA94-A406C12D21D0}" type="sibTrans" cxnId="{E3D30660-8EFF-4B5D-B4C0-F99AB8C47517}">
      <dgm:prSet/>
      <dgm:spPr/>
      <dgm:t>
        <a:bodyPr/>
        <a:lstStyle/>
        <a:p>
          <a:endParaRPr lang="nl-NL" sz="2800"/>
        </a:p>
      </dgm:t>
    </dgm:pt>
    <dgm:pt modelId="{CEE5DCD5-FBF7-432E-8948-F3F0B0DD1B59}">
      <dgm:prSet phldrT="[Text]" custT="1"/>
      <dgm:spPr/>
      <dgm:t>
        <a:bodyPr/>
        <a:lstStyle/>
        <a:p>
          <a:r>
            <a:rPr lang="nl-NL" sz="1200" dirty="0" smtClean="0"/>
            <a:t>Based on analysis</a:t>
          </a:r>
          <a:endParaRPr lang="nl-NL" sz="1200" dirty="0"/>
        </a:p>
      </dgm:t>
    </dgm:pt>
    <dgm:pt modelId="{B407B1FF-CFA2-4E80-93C8-CFF8A1D8E759}" type="parTrans" cxnId="{7D02766D-1F4C-4B73-A365-FF8FB735EC11}">
      <dgm:prSet/>
      <dgm:spPr/>
      <dgm:t>
        <a:bodyPr/>
        <a:lstStyle/>
        <a:p>
          <a:endParaRPr lang="nl-NL" sz="2800"/>
        </a:p>
      </dgm:t>
    </dgm:pt>
    <dgm:pt modelId="{33935193-CF7D-4DAF-AE92-F14FC09C421A}" type="sibTrans" cxnId="{7D02766D-1F4C-4B73-A365-FF8FB735EC11}">
      <dgm:prSet/>
      <dgm:spPr/>
      <dgm:t>
        <a:bodyPr/>
        <a:lstStyle/>
        <a:p>
          <a:endParaRPr lang="nl-NL" sz="2800"/>
        </a:p>
      </dgm:t>
    </dgm:pt>
    <dgm:pt modelId="{4C261BBD-96E6-4875-B415-2F17E30B2DB8}">
      <dgm:prSet phldrT="[Text]" custT="1"/>
      <dgm:spPr/>
      <dgm:t>
        <a:bodyPr/>
        <a:lstStyle/>
        <a:p>
          <a:r>
            <a:rPr lang="nl-NL" sz="1200" dirty="0" smtClean="0"/>
            <a:t>Exploring possible actor strategies</a:t>
          </a:r>
          <a:endParaRPr lang="nl-NL" sz="1200" dirty="0"/>
        </a:p>
      </dgm:t>
    </dgm:pt>
    <dgm:pt modelId="{D0DBA8D3-A0BB-47D4-8200-92788B986A03}" type="parTrans" cxnId="{974652FD-1666-4D56-B42B-FB962C39BBAC}">
      <dgm:prSet/>
      <dgm:spPr/>
      <dgm:t>
        <a:bodyPr/>
        <a:lstStyle/>
        <a:p>
          <a:endParaRPr lang="nl-NL" sz="2800"/>
        </a:p>
      </dgm:t>
    </dgm:pt>
    <dgm:pt modelId="{80240BD8-FF99-4D7A-A2D0-DF1CC384D27C}" type="sibTrans" cxnId="{974652FD-1666-4D56-B42B-FB962C39BBAC}">
      <dgm:prSet/>
      <dgm:spPr/>
      <dgm:t>
        <a:bodyPr/>
        <a:lstStyle/>
        <a:p>
          <a:endParaRPr lang="nl-NL" sz="2800"/>
        </a:p>
      </dgm:t>
    </dgm:pt>
    <dgm:pt modelId="{C1A3CB5B-EA6E-40C0-80EC-048A1134A526}">
      <dgm:prSet phldrT="[Text]" custT="1"/>
      <dgm:spPr>
        <a:solidFill>
          <a:schemeClr val="accent4">
            <a:lumMod val="50000"/>
          </a:schemeClr>
        </a:solidFill>
      </dgm:spPr>
      <dgm:t>
        <a:bodyPr/>
        <a:lstStyle/>
        <a:p>
          <a:r>
            <a:rPr lang="nl-NL" sz="1200" dirty="0" smtClean="0"/>
            <a:t>Follow up</a:t>
          </a:r>
          <a:endParaRPr lang="nl-NL" sz="1200" dirty="0"/>
        </a:p>
      </dgm:t>
    </dgm:pt>
    <dgm:pt modelId="{C7A37EDF-7202-4EBB-ACE9-39AE4244D6D0}" type="parTrans" cxnId="{481E779E-11BA-4A72-A57D-80581B2D1093}">
      <dgm:prSet/>
      <dgm:spPr/>
      <dgm:t>
        <a:bodyPr/>
        <a:lstStyle/>
        <a:p>
          <a:endParaRPr lang="nl-NL" sz="2800"/>
        </a:p>
      </dgm:t>
    </dgm:pt>
    <dgm:pt modelId="{FCBD46DC-8890-4DF5-A3BC-707899C1201A}" type="sibTrans" cxnId="{481E779E-11BA-4A72-A57D-80581B2D1093}">
      <dgm:prSet custT="1"/>
      <dgm:spPr/>
      <dgm:t>
        <a:bodyPr/>
        <a:lstStyle/>
        <a:p>
          <a:endParaRPr lang="nl-NL" sz="4800"/>
        </a:p>
      </dgm:t>
    </dgm:pt>
    <dgm:pt modelId="{0B7F8101-0862-43D8-BB15-0D4B1B916925}">
      <dgm:prSet phldrT="[Text]" custT="1"/>
      <dgm:spPr/>
      <dgm:t>
        <a:bodyPr/>
        <a:lstStyle/>
        <a:p>
          <a:r>
            <a:rPr lang="nl-NL" sz="1200" dirty="0" smtClean="0"/>
            <a:t>Evaluation</a:t>
          </a:r>
          <a:endParaRPr lang="nl-NL" sz="1200" dirty="0"/>
        </a:p>
      </dgm:t>
    </dgm:pt>
    <dgm:pt modelId="{5EEF0369-EDE3-46A6-9A96-73FD2E1B71CF}" type="parTrans" cxnId="{0F717FD8-8D50-4FA5-8C79-338AF44B205C}">
      <dgm:prSet/>
      <dgm:spPr/>
      <dgm:t>
        <a:bodyPr/>
        <a:lstStyle/>
        <a:p>
          <a:endParaRPr lang="nl-NL" sz="2800"/>
        </a:p>
      </dgm:t>
    </dgm:pt>
    <dgm:pt modelId="{5A3F4BF5-12D0-4D59-8CAA-22C3AC6CCF25}" type="sibTrans" cxnId="{0F717FD8-8D50-4FA5-8C79-338AF44B205C}">
      <dgm:prSet/>
      <dgm:spPr/>
      <dgm:t>
        <a:bodyPr/>
        <a:lstStyle/>
        <a:p>
          <a:endParaRPr lang="nl-NL" sz="2800"/>
        </a:p>
      </dgm:t>
    </dgm:pt>
    <dgm:pt modelId="{3A43C144-4187-4C8F-9DE3-D5B71170284C}">
      <dgm:prSet phldrT="[Text]" custT="1"/>
      <dgm:spPr/>
      <dgm:t>
        <a:bodyPr/>
        <a:lstStyle/>
        <a:p>
          <a:r>
            <a:rPr lang="nl-NL" sz="1200" dirty="0" smtClean="0"/>
            <a:t>New actions</a:t>
          </a:r>
          <a:endParaRPr lang="nl-NL" sz="1200" dirty="0"/>
        </a:p>
      </dgm:t>
    </dgm:pt>
    <dgm:pt modelId="{9451E99B-AE2D-4AA9-A890-2081048BA9C1}" type="parTrans" cxnId="{AB3A7F46-A907-4E3C-862A-C49C175867BF}">
      <dgm:prSet/>
      <dgm:spPr/>
      <dgm:t>
        <a:bodyPr/>
        <a:lstStyle/>
        <a:p>
          <a:endParaRPr lang="nl-NL" sz="2800"/>
        </a:p>
      </dgm:t>
    </dgm:pt>
    <dgm:pt modelId="{B105811A-21E4-4D94-A72E-0FC02FA87E9E}" type="sibTrans" cxnId="{AB3A7F46-A907-4E3C-862A-C49C175867BF}">
      <dgm:prSet/>
      <dgm:spPr/>
      <dgm:t>
        <a:bodyPr/>
        <a:lstStyle/>
        <a:p>
          <a:endParaRPr lang="nl-NL" sz="2800"/>
        </a:p>
      </dgm:t>
    </dgm:pt>
    <dgm:pt modelId="{33016C99-06FF-4D46-BC1E-70D77D4E2A1A}">
      <dgm:prSet phldrT="[Text]" custT="1"/>
      <dgm:spPr>
        <a:solidFill>
          <a:schemeClr val="accent4">
            <a:lumMod val="50000"/>
          </a:schemeClr>
        </a:solidFill>
      </dgm:spPr>
      <dgm:t>
        <a:bodyPr/>
        <a:lstStyle/>
        <a:p>
          <a:r>
            <a:rPr lang="nl-NL" sz="1200" dirty="0" smtClean="0"/>
            <a:t>Workshops</a:t>
          </a:r>
          <a:endParaRPr lang="nl-NL" sz="1200" dirty="0"/>
        </a:p>
      </dgm:t>
    </dgm:pt>
    <dgm:pt modelId="{7EA77A31-1DDC-43ED-95E0-3D17BFC758A6}" type="parTrans" cxnId="{A40F5148-D40B-49D4-B6B5-D803DABEA3A9}">
      <dgm:prSet/>
      <dgm:spPr/>
      <dgm:t>
        <a:bodyPr/>
        <a:lstStyle/>
        <a:p>
          <a:endParaRPr lang="nl-NL" sz="2800"/>
        </a:p>
      </dgm:t>
    </dgm:pt>
    <dgm:pt modelId="{654AB64A-9BA9-493B-AB45-CB821CEBB507}" type="sibTrans" cxnId="{A40F5148-D40B-49D4-B6B5-D803DABEA3A9}">
      <dgm:prSet custT="1"/>
      <dgm:spPr/>
      <dgm:t>
        <a:bodyPr/>
        <a:lstStyle/>
        <a:p>
          <a:endParaRPr lang="nl-NL" sz="4800"/>
        </a:p>
      </dgm:t>
    </dgm:pt>
    <dgm:pt modelId="{96573DA9-E82A-4933-A948-5F50C69B5C3A}">
      <dgm:prSet custT="1"/>
      <dgm:spPr/>
      <dgm:t>
        <a:bodyPr/>
        <a:lstStyle/>
        <a:p>
          <a:r>
            <a:rPr lang="nl-NL" sz="1200" dirty="0" smtClean="0"/>
            <a:t>Interactive discussions</a:t>
          </a:r>
          <a:endParaRPr lang="nl-NL" sz="1200" dirty="0"/>
        </a:p>
      </dgm:t>
    </dgm:pt>
    <dgm:pt modelId="{7E611AE0-6D4A-498C-8D41-3867635F22E8}" type="parTrans" cxnId="{22C699A3-B925-4CDD-AB8C-C754AECFF9A3}">
      <dgm:prSet/>
      <dgm:spPr/>
      <dgm:t>
        <a:bodyPr/>
        <a:lstStyle/>
        <a:p>
          <a:endParaRPr lang="nl-NL" sz="2800"/>
        </a:p>
      </dgm:t>
    </dgm:pt>
    <dgm:pt modelId="{173CBF11-4E7D-41F2-95B4-AB0D1D5777CE}" type="sibTrans" cxnId="{22C699A3-B925-4CDD-AB8C-C754AECFF9A3}">
      <dgm:prSet/>
      <dgm:spPr/>
      <dgm:t>
        <a:bodyPr/>
        <a:lstStyle/>
        <a:p>
          <a:endParaRPr lang="nl-NL" sz="2800"/>
        </a:p>
      </dgm:t>
    </dgm:pt>
    <dgm:pt modelId="{51CD5762-914D-465E-8DD6-54B2A354E56D}">
      <dgm:prSet custT="1"/>
      <dgm:spPr/>
      <dgm:t>
        <a:bodyPr/>
        <a:lstStyle/>
        <a:p>
          <a:r>
            <a:rPr lang="nl-NL" sz="1200" dirty="0" smtClean="0"/>
            <a:t>Analysis of ongoing and future developments</a:t>
          </a:r>
          <a:endParaRPr lang="nl-NL" sz="1200" dirty="0"/>
        </a:p>
      </dgm:t>
    </dgm:pt>
    <dgm:pt modelId="{B280C254-2F89-493B-B9C8-B230D5BA2086}" type="parTrans" cxnId="{CEB7DB4C-B009-4FE1-8CE5-D6A82B3DEA34}">
      <dgm:prSet/>
      <dgm:spPr/>
      <dgm:t>
        <a:bodyPr/>
        <a:lstStyle/>
        <a:p>
          <a:endParaRPr lang="nl-NL" sz="2800"/>
        </a:p>
      </dgm:t>
    </dgm:pt>
    <dgm:pt modelId="{BAD7BABF-216B-41FC-8CD5-7E02EDA3DB4B}" type="sibTrans" cxnId="{CEB7DB4C-B009-4FE1-8CE5-D6A82B3DEA34}">
      <dgm:prSet/>
      <dgm:spPr/>
      <dgm:t>
        <a:bodyPr/>
        <a:lstStyle/>
        <a:p>
          <a:endParaRPr lang="nl-NL" sz="2800"/>
        </a:p>
      </dgm:t>
    </dgm:pt>
    <dgm:pt modelId="{42D51BB6-4832-43B3-85B5-484B2C0643DE}">
      <dgm:prSet custT="1"/>
      <dgm:spPr/>
      <dgm:t>
        <a:bodyPr/>
        <a:lstStyle/>
        <a:p>
          <a:r>
            <a:rPr lang="nl-NL" sz="1200" dirty="0" smtClean="0"/>
            <a:t>Strategy formulation</a:t>
          </a:r>
          <a:endParaRPr lang="nl-NL" sz="1200" dirty="0"/>
        </a:p>
      </dgm:t>
    </dgm:pt>
    <dgm:pt modelId="{0849BE0D-2F30-4972-A9D5-B39DE9204308}" type="parTrans" cxnId="{1FD0ED48-23BE-48FD-BAD6-BD9B841CB3DF}">
      <dgm:prSet/>
      <dgm:spPr/>
      <dgm:t>
        <a:bodyPr/>
        <a:lstStyle/>
        <a:p>
          <a:endParaRPr lang="nl-NL" sz="2800"/>
        </a:p>
      </dgm:t>
    </dgm:pt>
    <dgm:pt modelId="{7FEC843B-D21A-48F1-BF29-309CF00DBD32}" type="sibTrans" cxnId="{1FD0ED48-23BE-48FD-BAD6-BD9B841CB3DF}">
      <dgm:prSet/>
      <dgm:spPr/>
      <dgm:t>
        <a:bodyPr/>
        <a:lstStyle/>
        <a:p>
          <a:endParaRPr lang="nl-NL" sz="2800"/>
        </a:p>
      </dgm:t>
    </dgm:pt>
    <dgm:pt modelId="{D9A2D224-7DD0-4C9B-A553-C443D2C2B1DE}" type="pres">
      <dgm:prSet presAssocID="{13258D9D-5094-426A-BB6D-029E03ECCD62}" presName="Name0" presStyleCnt="0">
        <dgm:presLayoutVars>
          <dgm:chMax/>
          <dgm:chPref/>
          <dgm:dir/>
          <dgm:animLvl val="lvl"/>
        </dgm:presLayoutVars>
      </dgm:prSet>
      <dgm:spPr/>
      <dgm:t>
        <a:bodyPr/>
        <a:lstStyle/>
        <a:p>
          <a:endParaRPr lang="nl-NL"/>
        </a:p>
      </dgm:t>
    </dgm:pt>
    <dgm:pt modelId="{AA048701-C3E6-44BA-ACC1-0B769D11D533}" type="pres">
      <dgm:prSet presAssocID="{DA701DF4-2611-4B72-8669-8D180491F9AD}" presName="composite" presStyleCnt="0"/>
      <dgm:spPr/>
    </dgm:pt>
    <dgm:pt modelId="{4F4A5AAC-3904-4671-A317-489D100F67CA}" type="pres">
      <dgm:prSet presAssocID="{DA701DF4-2611-4B72-8669-8D180491F9AD}" presName="Parent1" presStyleLbl="node1" presStyleIdx="0" presStyleCnt="8">
        <dgm:presLayoutVars>
          <dgm:chMax val="1"/>
          <dgm:chPref val="1"/>
          <dgm:bulletEnabled val="1"/>
        </dgm:presLayoutVars>
      </dgm:prSet>
      <dgm:spPr/>
      <dgm:t>
        <a:bodyPr/>
        <a:lstStyle/>
        <a:p>
          <a:endParaRPr lang="nl-NL"/>
        </a:p>
      </dgm:t>
    </dgm:pt>
    <dgm:pt modelId="{F67A4DA0-D422-4F3C-9564-3D026CB33CA2}" type="pres">
      <dgm:prSet presAssocID="{DA701DF4-2611-4B72-8669-8D180491F9AD}" presName="Childtext1" presStyleLbl="revTx" presStyleIdx="0" presStyleCnt="4">
        <dgm:presLayoutVars>
          <dgm:chMax val="0"/>
          <dgm:chPref val="0"/>
          <dgm:bulletEnabled val="1"/>
        </dgm:presLayoutVars>
      </dgm:prSet>
      <dgm:spPr/>
      <dgm:t>
        <a:bodyPr/>
        <a:lstStyle/>
        <a:p>
          <a:endParaRPr lang="nl-NL"/>
        </a:p>
      </dgm:t>
    </dgm:pt>
    <dgm:pt modelId="{7093011E-BFCC-4BE7-9E52-C8B2C3A97EB7}" type="pres">
      <dgm:prSet presAssocID="{DA701DF4-2611-4B72-8669-8D180491F9AD}" presName="BalanceSpacing" presStyleCnt="0"/>
      <dgm:spPr/>
    </dgm:pt>
    <dgm:pt modelId="{F8AE75EA-C43E-4ABC-9B0E-21D434E171C2}" type="pres">
      <dgm:prSet presAssocID="{DA701DF4-2611-4B72-8669-8D180491F9AD}" presName="BalanceSpacing1" presStyleCnt="0"/>
      <dgm:spPr/>
    </dgm:pt>
    <dgm:pt modelId="{EE651327-5A2E-4193-BC9A-D90C8FF5B2E1}" type="pres">
      <dgm:prSet presAssocID="{54E371B2-9202-457A-8F4C-D31386F33977}" presName="Accent1Text" presStyleLbl="node1" presStyleIdx="1" presStyleCnt="8"/>
      <dgm:spPr/>
      <dgm:t>
        <a:bodyPr/>
        <a:lstStyle/>
        <a:p>
          <a:endParaRPr lang="nl-NL"/>
        </a:p>
      </dgm:t>
    </dgm:pt>
    <dgm:pt modelId="{A3C54016-AEDD-4C8F-B5C9-307CFA572C1B}" type="pres">
      <dgm:prSet presAssocID="{54E371B2-9202-457A-8F4C-D31386F33977}" presName="spaceBetweenRectangles" presStyleCnt="0"/>
      <dgm:spPr/>
    </dgm:pt>
    <dgm:pt modelId="{D5ADBCC5-4548-4367-ABA6-FEBC3B1FD70B}" type="pres">
      <dgm:prSet presAssocID="{91265392-BEC0-45C0-A4A7-2EA1D1F364EA}" presName="composite" presStyleCnt="0"/>
      <dgm:spPr/>
    </dgm:pt>
    <dgm:pt modelId="{B424843C-2CEE-426E-BA91-079ADB3BB0D3}" type="pres">
      <dgm:prSet presAssocID="{91265392-BEC0-45C0-A4A7-2EA1D1F364EA}" presName="Parent1" presStyleLbl="node1" presStyleIdx="2" presStyleCnt="8">
        <dgm:presLayoutVars>
          <dgm:chMax val="1"/>
          <dgm:chPref val="1"/>
          <dgm:bulletEnabled val="1"/>
        </dgm:presLayoutVars>
      </dgm:prSet>
      <dgm:spPr/>
      <dgm:t>
        <a:bodyPr/>
        <a:lstStyle/>
        <a:p>
          <a:endParaRPr lang="nl-NL"/>
        </a:p>
      </dgm:t>
    </dgm:pt>
    <dgm:pt modelId="{FDC3D8CB-CA6D-41A6-BBFA-B31DE3E8D937}" type="pres">
      <dgm:prSet presAssocID="{91265392-BEC0-45C0-A4A7-2EA1D1F364EA}" presName="Childtext1" presStyleLbl="revTx" presStyleIdx="1" presStyleCnt="4">
        <dgm:presLayoutVars>
          <dgm:chMax val="0"/>
          <dgm:chPref val="0"/>
          <dgm:bulletEnabled val="1"/>
        </dgm:presLayoutVars>
      </dgm:prSet>
      <dgm:spPr/>
      <dgm:t>
        <a:bodyPr/>
        <a:lstStyle/>
        <a:p>
          <a:endParaRPr lang="nl-NL"/>
        </a:p>
      </dgm:t>
    </dgm:pt>
    <dgm:pt modelId="{3DC4F211-832D-49CB-BD23-AA13B3EBAAFB}" type="pres">
      <dgm:prSet presAssocID="{91265392-BEC0-45C0-A4A7-2EA1D1F364EA}" presName="BalanceSpacing" presStyleCnt="0"/>
      <dgm:spPr/>
    </dgm:pt>
    <dgm:pt modelId="{8BDEB622-8218-4301-B8E7-FEC7DD4F5B8E}" type="pres">
      <dgm:prSet presAssocID="{91265392-BEC0-45C0-A4A7-2EA1D1F364EA}" presName="BalanceSpacing1" presStyleCnt="0"/>
      <dgm:spPr/>
    </dgm:pt>
    <dgm:pt modelId="{140B7551-18B3-42FD-A813-18226AFD0EEB}" type="pres">
      <dgm:prSet presAssocID="{BA3A7CE5-2DE2-4456-8C1D-A036800CD6E8}" presName="Accent1Text" presStyleLbl="node1" presStyleIdx="3" presStyleCnt="8"/>
      <dgm:spPr/>
      <dgm:t>
        <a:bodyPr/>
        <a:lstStyle/>
        <a:p>
          <a:endParaRPr lang="nl-NL"/>
        </a:p>
      </dgm:t>
    </dgm:pt>
    <dgm:pt modelId="{1497CC1A-A89E-4AE1-A248-AD4C041E01F2}" type="pres">
      <dgm:prSet presAssocID="{BA3A7CE5-2DE2-4456-8C1D-A036800CD6E8}" presName="spaceBetweenRectangles" presStyleCnt="0"/>
      <dgm:spPr/>
    </dgm:pt>
    <dgm:pt modelId="{A4D56F0D-E06E-46BF-97A6-C6163738DB4E}" type="pres">
      <dgm:prSet presAssocID="{33016C99-06FF-4D46-BC1E-70D77D4E2A1A}" presName="composite" presStyleCnt="0"/>
      <dgm:spPr/>
    </dgm:pt>
    <dgm:pt modelId="{BAFDC609-A7F6-4650-AF1E-8C9B4C137ADF}" type="pres">
      <dgm:prSet presAssocID="{33016C99-06FF-4D46-BC1E-70D77D4E2A1A}" presName="Parent1" presStyleLbl="node1" presStyleIdx="4" presStyleCnt="8">
        <dgm:presLayoutVars>
          <dgm:chMax val="1"/>
          <dgm:chPref val="1"/>
          <dgm:bulletEnabled val="1"/>
        </dgm:presLayoutVars>
      </dgm:prSet>
      <dgm:spPr/>
      <dgm:t>
        <a:bodyPr/>
        <a:lstStyle/>
        <a:p>
          <a:endParaRPr lang="nl-NL"/>
        </a:p>
      </dgm:t>
    </dgm:pt>
    <dgm:pt modelId="{8B5F8F00-3971-4562-9C01-6C6F02481C0E}" type="pres">
      <dgm:prSet presAssocID="{33016C99-06FF-4D46-BC1E-70D77D4E2A1A}" presName="Childtext1" presStyleLbl="revTx" presStyleIdx="2" presStyleCnt="4">
        <dgm:presLayoutVars>
          <dgm:chMax val="0"/>
          <dgm:chPref val="0"/>
          <dgm:bulletEnabled val="1"/>
        </dgm:presLayoutVars>
      </dgm:prSet>
      <dgm:spPr/>
      <dgm:t>
        <a:bodyPr/>
        <a:lstStyle/>
        <a:p>
          <a:endParaRPr lang="nl-NL"/>
        </a:p>
      </dgm:t>
    </dgm:pt>
    <dgm:pt modelId="{39CDF3D3-EF54-41F6-A536-CC5D8A1AFD75}" type="pres">
      <dgm:prSet presAssocID="{33016C99-06FF-4D46-BC1E-70D77D4E2A1A}" presName="BalanceSpacing" presStyleCnt="0"/>
      <dgm:spPr/>
    </dgm:pt>
    <dgm:pt modelId="{3CCDCD27-F57F-46C7-978A-35391CC31D3C}" type="pres">
      <dgm:prSet presAssocID="{33016C99-06FF-4D46-BC1E-70D77D4E2A1A}" presName="BalanceSpacing1" presStyleCnt="0"/>
      <dgm:spPr/>
    </dgm:pt>
    <dgm:pt modelId="{D9857677-F411-458F-8DDE-7EDF83C74DCA}" type="pres">
      <dgm:prSet presAssocID="{654AB64A-9BA9-493B-AB45-CB821CEBB507}" presName="Accent1Text" presStyleLbl="node1" presStyleIdx="5" presStyleCnt="8"/>
      <dgm:spPr/>
      <dgm:t>
        <a:bodyPr/>
        <a:lstStyle/>
        <a:p>
          <a:endParaRPr lang="nl-NL"/>
        </a:p>
      </dgm:t>
    </dgm:pt>
    <dgm:pt modelId="{45D88C8F-DF2F-45CA-B888-CBFFCA3B99A2}" type="pres">
      <dgm:prSet presAssocID="{654AB64A-9BA9-493B-AB45-CB821CEBB507}" presName="spaceBetweenRectangles" presStyleCnt="0"/>
      <dgm:spPr/>
    </dgm:pt>
    <dgm:pt modelId="{845F0A41-916F-4F67-A11E-B49B2BDDA91F}" type="pres">
      <dgm:prSet presAssocID="{C1A3CB5B-EA6E-40C0-80EC-048A1134A526}" presName="composite" presStyleCnt="0"/>
      <dgm:spPr/>
    </dgm:pt>
    <dgm:pt modelId="{4B09F7F5-7B96-4E82-AB73-91E2103EF2D4}" type="pres">
      <dgm:prSet presAssocID="{C1A3CB5B-EA6E-40C0-80EC-048A1134A526}" presName="Parent1" presStyleLbl="node1" presStyleIdx="6" presStyleCnt="8">
        <dgm:presLayoutVars>
          <dgm:chMax val="1"/>
          <dgm:chPref val="1"/>
          <dgm:bulletEnabled val="1"/>
        </dgm:presLayoutVars>
      </dgm:prSet>
      <dgm:spPr/>
      <dgm:t>
        <a:bodyPr/>
        <a:lstStyle/>
        <a:p>
          <a:endParaRPr lang="nl-NL"/>
        </a:p>
      </dgm:t>
    </dgm:pt>
    <dgm:pt modelId="{A2F150AB-18B2-43E5-856A-A2BA79E964C5}" type="pres">
      <dgm:prSet presAssocID="{C1A3CB5B-EA6E-40C0-80EC-048A1134A526}" presName="Childtext1" presStyleLbl="revTx" presStyleIdx="3" presStyleCnt="4">
        <dgm:presLayoutVars>
          <dgm:chMax val="0"/>
          <dgm:chPref val="0"/>
          <dgm:bulletEnabled val="1"/>
        </dgm:presLayoutVars>
      </dgm:prSet>
      <dgm:spPr/>
      <dgm:t>
        <a:bodyPr/>
        <a:lstStyle/>
        <a:p>
          <a:endParaRPr lang="nl-NL"/>
        </a:p>
      </dgm:t>
    </dgm:pt>
    <dgm:pt modelId="{F4DCE42D-9B23-4C31-B8EB-6AE2882856D0}" type="pres">
      <dgm:prSet presAssocID="{C1A3CB5B-EA6E-40C0-80EC-048A1134A526}" presName="BalanceSpacing" presStyleCnt="0"/>
      <dgm:spPr/>
    </dgm:pt>
    <dgm:pt modelId="{1F9C0BB8-4810-4AD3-A05C-CAB3587ECEA7}" type="pres">
      <dgm:prSet presAssocID="{C1A3CB5B-EA6E-40C0-80EC-048A1134A526}" presName="BalanceSpacing1" presStyleCnt="0"/>
      <dgm:spPr/>
    </dgm:pt>
    <dgm:pt modelId="{4BF6F6B0-35B9-4DAF-8B66-CDCEA74E87BF}" type="pres">
      <dgm:prSet presAssocID="{FCBD46DC-8890-4DF5-A3BC-707899C1201A}" presName="Accent1Text" presStyleLbl="node1" presStyleIdx="7" presStyleCnt="8"/>
      <dgm:spPr/>
      <dgm:t>
        <a:bodyPr/>
        <a:lstStyle/>
        <a:p>
          <a:endParaRPr lang="nl-NL"/>
        </a:p>
      </dgm:t>
    </dgm:pt>
  </dgm:ptLst>
  <dgm:cxnLst>
    <dgm:cxn modelId="{AB3A7F46-A907-4E3C-862A-C49C175867BF}" srcId="{C1A3CB5B-EA6E-40C0-80EC-048A1134A526}" destId="{3A43C144-4187-4C8F-9DE3-D5B71170284C}" srcOrd="1" destOrd="0" parTransId="{9451E99B-AE2D-4AA9-A890-2081048BA9C1}" sibTransId="{B105811A-21E4-4D94-A72E-0FC02FA87E9E}"/>
    <dgm:cxn modelId="{DB8D4C54-4056-4963-BDE2-B1C6A1683EC3}" type="presOf" srcId="{0B7F8101-0862-43D8-BB15-0D4B1B916925}" destId="{A2F150AB-18B2-43E5-856A-A2BA79E964C5}" srcOrd="0" destOrd="0" presId="urn:microsoft.com/office/officeart/2008/layout/AlternatingHexagons"/>
    <dgm:cxn modelId="{F3A2DEA2-32E5-47B9-A6E6-4F682A68FC00}" type="presOf" srcId="{C1A3CB5B-EA6E-40C0-80EC-048A1134A526}" destId="{4B09F7F5-7B96-4E82-AB73-91E2103EF2D4}" srcOrd="0" destOrd="0" presId="urn:microsoft.com/office/officeart/2008/layout/AlternatingHexagons"/>
    <dgm:cxn modelId="{30E69425-5A25-486C-86C0-05DC3F7BB882}" type="presOf" srcId="{91265392-BEC0-45C0-A4A7-2EA1D1F364EA}" destId="{B424843C-2CEE-426E-BA91-079ADB3BB0D3}" srcOrd="0" destOrd="0" presId="urn:microsoft.com/office/officeart/2008/layout/AlternatingHexagons"/>
    <dgm:cxn modelId="{22C699A3-B925-4CDD-AB8C-C754AECFF9A3}" srcId="{33016C99-06FF-4D46-BC1E-70D77D4E2A1A}" destId="{96573DA9-E82A-4933-A948-5F50C69B5C3A}" srcOrd="0" destOrd="0" parTransId="{7E611AE0-6D4A-498C-8D41-3867635F22E8}" sibTransId="{173CBF11-4E7D-41F2-95B4-AB0D1D5777CE}"/>
    <dgm:cxn modelId="{7D02766D-1F4C-4B73-A365-FF8FB735EC11}" srcId="{91265392-BEC0-45C0-A4A7-2EA1D1F364EA}" destId="{CEE5DCD5-FBF7-432E-8948-F3F0B0DD1B59}" srcOrd="0" destOrd="0" parTransId="{B407B1FF-CFA2-4E80-93C8-CFF8A1D8E759}" sibTransId="{33935193-CF7D-4DAF-AE92-F14FC09C421A}"/>
    <dgm:cxn modelId="{208D571E-71B9-4FEC-A13A-691BCF6748B4}" type="presOf" srcId="{33016C99-06FF-4D46-BC1E-70D77D4E2A1A}" destId="{BAFDC609-A7F6-4650-AF1E-8C9B4C137ADF}" srcOrd="0" destOrd="0" presId="urn:microsoft.com/office/officeart/2008/layout/AlternatingHexagons"/>
    <dgm:cxn modelId="{BFBB0517-3369-4AB9-86C1-047CB7068FEE}" type="presOf" srcId="{654AB64A-9BA9-493B-AB45-CB821CEBB507}" destId="{D9857677-F411-458F-8DDE-7EDF83C74DCA}" srcOrd="0" destOrd="0" presId="urn:microsoft.com/office/officeart/2008/layout/AlternatingHexagons"/>
    <dgm:cxn modelId="{B9A86EF4-0438-43B0-9016-487A4F49FA8D}" srcId="{13258D9D-5094-426A-BB6D-029E03ECCD62}" destId="{91265392-BEC0-45C0-A4A7-2EA1D1F364EA}" srcOrd="1" destOrd="0" parTransId="{D43E5213-7B96-4831-A4C2-19F226D38EF9}" sibTransId="{BA3A7CE5-2DE2-4456-8C1D-A036800CD6E8}"/>
    <dgm:cxn modelId="{E3D30660-8EFF-4B5D-B4C0-F99AB8C47517}" srcId="{DA701DF4-2611-4B72-8669-8D180491F9AD}" destId="{96476BEC-7E37-45FD-BBCD-35A0332C7B04}" srcOrd="2" destOrd="0" parTransId="{B1DE6BDF-A16E-4C89-A588-68AEA86BBE6D}" sibTransId="{F7200AE9-F1F4-440E-AA94-A406C12D21D0}"/>
    <dgm:cxn modelId="{0219CECE-718E-45BC-A877-C49348C5FF12}" type="presOf" srcId="{54E371B2-9202-457A-8F4C-D31386F33977}" destId="{EE651327-5A2E-4193-BC9A-D90C8FF5B2E1}" srcOrd="0" destOrd="0" presId="urn:microsoft.com/office/officeart/2008/layout/AlternatingHexagons"/>
    <dgm:cxn modelId="{3BA611CA-D40E-4921-BEE2-08EDA81E502C}" type="presOf" srcId="{3A259FBE-46CE-4864-A21E-80C9C200E353}" destId="{F67A4DA0-D422-4F3C-9564-3D026CB33CA2}" srcOrd="0" destOrd="1" presId="urn:microsoft.com/office/officeart/2008/layout/AlternatingHexagons"/>
    <dgm:cxn modelId="{261D4708-9BD4-4116-9AC6-BCADEE0585E0}" type="presOf" srcId="{42D51BB6-4832-43B3-85B5-484B2C0643DE}" destId="{8B5F8F00-3971-4562-9C01-6C6F02481C0E}" srcOrd="0" destOrd="2" presId="urn:microsoft.com/office/officeart/2008/layout/AlternatingHexagons"/>
    <dgm:cxn modelId="{481E779E-11BA-4A72-A57D-80581B2D1093}" srcId="{13258D9D-5094-426A-BB6D-029E03ECCD62}" destId="{C1A3CB5B-EA6E-40C0-80EC-048A1134A526}" srcOrd="3" destOrd="0" parTransId="{C7A37EDF-7202-4EBB-ACE9-39AE4244D6D0}" sibTransId="{FCBD46DC-8890-4DF5-A3BC-707899C1201A}"/>
    <dgm:cxn modelId="{29F31BED-595C-4477-9286-FF2BAB108845}" type="presOf" srcId="{51CD5762-914D-465E-8DD6-54B2A354E56D}" destId="{8B5F8F00-3971-4562-9C01-6C6F02481C0E}" srcOrd="0" destOrd="1" presId="urn:microsoft.com/office/officeart/2008/layout/AlternatingHexagons"/>
    <dgm:cxn modelId="{10124586-0845-4871-8132-A3473CE67CD1}" type="presOf" srcId="{96573DA9-E82A-4933-A948-5F50C69B5C3A}" destId="{8B5F8F00-3971-4562-9C01-6C6F02481C0E}" srcOrd="0" destOrd="0" presId="urn:microsoft.com/office/officeart/2008/layout/AlternatingHexagons"/>
    <dgm:cxn modelId="{E4DD2C14-3AC2-4C14-B0EB-7E0A46F00288}" type="presOf" srcId="{96476BEC-7E37-45FD-BBCD-35A0332C7B04}" destId="{F67A4DA0-D422-4F3C-9564-3D026CB33CA2}" srcOrd="0" destOrd="2" presId="urn:microsoft.com/office/officeart/2008/layout/AlternatingHexagons"/>
    <dgm:cxn modelId="{974652FD-1666-4D56-B42B-FB962C39BBAC}" srcId="{91265392-BEC0-45C0-A4A7-2EA1D1F364EA}" destId="{4C261BBD-96E6-4875-B415-2F17E30B2DB8}" srcOrd="1" destOrd="0" parTransId="{D0DBA8D3-A0BB-47D4-8200-92788B986A03}" sibTransId="{80240BD8-FF99-4D7A-A2D0-DF1CC384D27C}"/>
    <dgm:cxn modelId="{9561640B-3B7C-4C73-875F-485E31778E90}" type="presOf" srcId="{CEE5DCD5-FBF7-432E-8948-F3F0B0DD1B59}" destId="{FDC3D8CB-CA6D-41A6-BBFA-B31DE3E8D937}" srcOrd="0" destOrd="0" presId="urn:microsoft.com/office/officeart/2008/layout/AlternatingHexagons"/>
    <dgm:cxn modelId="{8BFCE227-CCDA-421D-97AC-C5B549589284}" type="presOf" srcId="{13258D9D-5094-426A-BB6D-029E03ECCD62}" destId="{D9A2D224-7DD0-4C9B-A553-C443D2C2B1DE}" srcOrd="0" destOrd="0" presId="urn:microsoft.com/office/officeart/2008/layout/AlternatingHexagons"/>
    <dgm:cxn modelId="{1FD0ED48-23BE-48FD-BAD6-BD9B841CB3DF}" srcId="{33016C99-06FF-4D46-BC1E-70D77D4E2A1A}" destId="{42D51BB6-4832-43B3-85B5-484B2C0643DE}" srcOrd="2" destOrd="0" parTransId="{0849BE0D-2F30-4972-A9D5-B39DE9204308}" sibTransId="{7FEC843B-D21A-48F1-BF29-309CF00DBD32}"/>
    <dgm:cxn modelId="{A40F5148-D40B-49D4-B6B5-D803DABEA3A9}" srcId="{13258D9D-5094-426A-BB6D-029E03ECCD62}" destId="{33016C99-06FF-4D46-BC1E-70D77D4E2A1A}" srcOrd="2" destOrd="0" parTransId="{7EA77A31-1DDC-43ED-95E0-3D17BFC758A6}" sibTransId="{654AB64A-9BA9-493B-AB45-CB821CEBB507}"/>
    <dgm:cxn modelId="{CEB7DB4C-B009-4FE1-8CE5-D6A82B3DEA34}" srcId="{33016C99-06FF-4D46-BC1E-70D77D4E2A1A}" destId="{51CD5762-914D-465E-8DD6-54B2A354E56D}" srcOrd="1" destOrd="0" parTransId="{B280C254-2F89-493B-B9C8-B230D5BA2086}" sibTransId="{BAD7BABF-216B-41FC-8CD5-7E02EDA3DB4B}"/>
    <dgm:cxn modelId="{9D1A9E77-EAD5-4BEA-A7F6-0C985939C42C}" srcId="{13258D9D-5094-426A-BB6D-029E03ECCD62}" destId="{DA701DF4-2611-4B72-8669-8D180491F9AD}" srcOrd="0" destOrd="0" parTransId="{A5F2FA1A-6488-4920-9BCF-50ED6049B45B}" sibTransId="{54E371B2-9202-457A-8F4C-D31386F33977}"/>
    <dgm:cxn modelId="{42836934-7D96-4B3A-B775-06A5D200739A}" srcId="{DA701DF4-2611-4B72-8669-8D180491F9AD}" destId="{3A259FBE-46CE-4864-A21E-80C9C200E353}" srcOrd="1" destOrd="0" parTransId="{A1D2D7EF-E324-4059-ACDE-85AA804B119C}" sibTransId="{46908934-5A2F-4792-8103-8F4E5BDB15A0}"/>
    <dgm:cxn modelId="{5F52649F-760D-4875-8B24-49D24DCE3C9A}" type="presOf" srcId="{BA3A7CE5-2DE2-4456-8C1D-A036800CD6E8}" destId="{140B7551-18B3-42FD-A813-18226AFD0EEB}" srcOrd="0" destOrd="0" presId="urn:microsoft.com/office/officeart/2008/layout/AlternatingHexagons"/>
    <dgm:cxn modelId="{BDA10E0E-C2FF-411A-B901-25DD1267B607}" type="presOf" srcId="{3A43C144-4187-4C8F-9DE3-D5B71170284C}" destId="{A2F150AB-18B2-43E5-856A-A2BA79E964C5}" srcOrd="0" destOrd="1" presId="urn:microsoft.com/office/officeart/2008/layout/AlternatingHexagons"/>
    <dgm:cxn modelId="{0A5117A7-E947-4B37-9AFB-000C45E733E0}" type="presOf" srcId="{DD34817E-1ED6-45F9-8870-4E7268BB921E}" destId="{F67A4DA0-D422-4F3C-9564-3D026CB33CA2}" srcOrd="0" destOrd="0" presId="urn:microsoft.com/office/officeart/2008/layout/AlternatingHexagons"/>
    <dgm:cxn modelId="{43D2E90C-A962-4AF6-B7B7-F9A07E42952B}" type="presOf" srcId="{FCBD46DC-8890-4DF5-A3BC-707899C1201A}" destId="{4BF6F6B0-35B9-4DAF-8B66-CDCEA74E87BF}" srcOrd="0" destOrd="0" presId="urn:microsoft.com/office/officeart/2008/layout/AlternatingHexagons"/>
    <dgm:cxn modelId="{6A57C707-734D-4444-99B8-24E1ED90EAAF}" type="presOf" srcId="{DA701DF4-2611-4B72-8669-8D180491F9AD}" destId="{4F4A5AAC-3904-4671-A317-489D100F67CA}" srcOrd="0" destOrd="0" presId="urn:microsoft.com/office/officeart/2008/layout/AlternatingHexagons"/>
    <dgm:cxn modelId="{106BCD0C-8634-4C04-A6EE-643B79612EB5}" srcId="{DA701DF4-2611-4B72-8669-8D180491F9AD}" destId="{DD34817E-1ED6-45F9-8870-4E7268BB921E}" srcOrd="0" destOrd="0" parTransId="{AF2A542A-C7C8-405A-9ECD-0794F642AF20}" sibTransId="{CF3D1E4E-D815-4E14-AB03-E2BDAB991879}"/>
    <dgm:cxn modelId="{8638C3D5-673B-4C14-9BD3-0D45173D5DFC}" type="presOf" srcId="{4C261BBD-96E6-4875-B415-2F17E30B2DB8}" destId="{FDC3D8CB-CA6D-41A6-BBFA-B31DE3E8D937}" srcOrd="0" destOrd="1" presId="urn:microsoft.com/office/officeart/2008/layout/AlternatingHexagons"/>
    <dgm:cxn modelId="{0F717FD8-8D50-4FA5-8C79-338AF44B205C}" srcId="{C1A3CB5B-EA6E-40C0-80EC-048A1134A526}" destId="{0B7F8101-0862-43D8-BB15-0D4B1B916925}" srcOrd="0" destOrd="0" parTransId="{5EEF0369-EDE3-46A6-9A96-73FD2E1B71CF}" sibTransId="{5A3F4BF5-12D0-4D59-8CAA-22C3AC6CCF25}"/>
    <dgm:cxn modelId="{8D2BE1A7-4921-4EF0-9490-7AD2C527D77E}" type="presParOf" srcId="{D9A2D224-7DD0-4C9B-A553-C443D2C2B1DE}" destId="{AA048701-C3E6-44BA-ACC1-0B769D11D533}" srcOrd="0" destOrd="0" presId="urn:microsoft.com/office/officeart/2008/layout/AlternatingHexagons"/>
    <dgm:cxn modelId="{E4829D2B-E3AC-4D64-9F1D-FC99AEC77EB0}" type="presParOf" srcId="{AA048701-C3E6-44BA-ACC1-0B769D11D533}" destId="{4F4A5AAC-3904-4671-A317-489D100F67CA}" srcOrd="0" destOrd="0" presId="urn:microsoft.com/office/officeart/2008/layout/AlternatingHexagons"/>
    <dgm:cxn modelId="{24192783-F725-49DA-B435-074291A986F5}" type="presParOf" srcId="{AA048701-C3E6-44BA-ACC1-0B769D11D533}" destId="{F67A4DA0-D422-4F3C-9564-3D026CB33CA2}" srcOrd="1" destOrd="0" presId="urn:microsoft.com/office/officeart/2008/layout/AlternatingHexagons"/>
    <dgm:cxn modelId="{44F602B0-A3F1-4A6F-B149-3DF0DCA2A047}" type="presParOf" srcId="{AA048701-C3E6-44BA-ACC1-0B769D11D533}" destId="{7093011E-BFCC-4BE7-9E52-C8B2C3A97EB7}" srcOrd="2" destOrd="0" presId="urn:microsoft.com/office/officeart/2008/layout/AlternatingHexagons"/>
    <dgm:cxn modelId="{63C816D7-409E-4125-B965-684297CBEA53}" type="presParOf" srcId="{AA048701-C3E6-44BA-ACC1-0B769D11D533}" destId="{F8AE75EA-C43E-4ABC-9B0E-21D434E171C2}" srcOrd="3" destOrd="0" presId="urn:microsoft.com/office/officeart/2008/layout/AlternatingHexagons"/>
    <dgm:cxn modelId="{7B0470AB-A4E0-4BBE-A2AF-B460D84D74B3}" type="presParOf" srcId="{AA048701-C3E6-44BA-ACC1-0B769D11D533}" destId="{EE651327-5A2E-4193-BC9A-D90C8FF5B2E1}" srcOrd="4" destOrd="0" presId="urn:microsoft.com/office/officeart/2008/layout/AlternatingHexagons"/>
    <dgm:cxn modelId="{55B422B1-52E2-4C84-8BCC-AFAB1DB55E19}" type="presParOf" srcId="{D9A2D224-7DD0-4C9B-A553-C443D2C2B1DE}" destId="{A3C54016-AEDD-4C8F-B5C9-307CFA572C1B}" srcOrd="1" destOrd="0" presId="urn:microsoft.com/office/officeart/2008/layout/AlternatingHexagons"/>
    <dgm:cxn modelId="{B8E9129A-BE2C-417D-9E1A-BEA99E2CA3AE}" type="presParOf" srcId="{D9A2D224-7DD0-4C9B-A553-C443D2C2B1DE}" destId="{D5ADBCC5-4548-4367-ABA6-FEBC3B1FD70B}" srcOrd="2" destOrd="0" presId="urn:microsoft.com/office/officeart/2008/layout/AlternatingHexagons"/>
    <dgm:cxn modelId="{B1984A3B-7A56-4685-A33D-97F0CB37F04A}" type="presParOf" srcId="{D5ADBCC5-4548-4367-ABA6-FEBC3B1FD70B}" destId="{B424843C-2CEE-426E-BA91-079ADB3BB0D3}" srcOrd="0" destOrd="0" presId="urn:microsoft.com/office/officeart/2008/layout/AlternatingHexagons"/>
    <dgm:cxn modelId="{452245FF-245B-4501-9EC9-9BC43C61E4E7}" type="presParOf" srcId="{D5ADBCC5-4548-4367-ABA6-FEBC3B1FD70B}" destId="{FDC3D8CB-CA6D-41A6-BBFA-B31DE3E8D937}" srcOrd="1" destOrd="0" presId="urn:microsoft.com/office/officeart/2008/layout/AlternatingHexagons"/>
    <dgm:cxn modelId="{3E31B60E-77FA-4C5C-9AB3-499C985D7EF5}" type="presParOf" srcId="{D5ADBCC5-4548-4367-ABA6-FEBC3B1FD70B}" destId="{3DC4F211-832D-49CB-BD23-AA13B3EBAAFB}" srcOrd="2" destOrd="0" presId="urn:microsoft.com/office/officeart/2008/layout/AlternatingHexagons"/>
    <dgm:cxn modelId="{12365387-B9A0-4A21-A282-7DE498332574}" type="presParOf" srcId="{D5ADBCC5-4548-4367-ABA6-FEBC3B1FD70B}" destId="{8BDEB622-8218-4301-B8E7-FEC7DD4F5B8E}" srcOrd="3" destOrd="0" presId="urn:microsoft.com/office/officeart/2008/layout/AlternatingHexagons"/>
    <dgm:cxn modelId="{51E486F7-9EC1-4CCD-8C67-AAE9D5B1A5EA}" type="presParOf" srcId="{D5ADBCC5-4548-4367-ABA6-FEBC3B1FD70B}" destId="{140B7551-18B3-42FD-A813-18226AFD0EEB}" srcOrd="4" destOrd="0" presId="urn:microsoft.com/office/officeart/2008/layout/AlternatingHexagons"/>
    <dgm:cxn modelId="{0F448AC2-DDE9-437A-84CB-B486365DB1CD}" type="presParOf" srcId="{D9A2D224-7DD0-4C9B-A553-C443D2C2B1DE}" destId="{1497CC1A-A89E-4AE1-A248-AD4C041E01F2}" srcOrd="3" destOrd="0" presId="urn:microsoft.com/office/officeart/2008/layout/AlternatingHexagons"/>
    <dgm:cxn modelId="{B9582C8C-3800-4EBE-BF08-057D2C14AA32}" type="presParOf" srcId="{D9A2D224-7DD0-4C9B-A553-C443D2C2B1DE}" destId="{A4D56F0D-E06E-46BF-97A6-C6163738DB4E}" srcOrd="4" destOrd="0" presId="urn:microsoft.com/office/officeart/2008/layout/AlternatingHexagons"/>
    <dgm:cxn modelId="{D5443A7B-FB22-4792-8AF1-3123CA6AACF6}" type="presParOf" srcId="{A4D56F0D-E06E-46BF-97A6-C6163738DB4E}" destId="{BAFDC609-A7F6-4650-AF1E-8C9B4C137ADF}" srcOrd="0" destOrd="0" presId="urn:microsoft.com/office/officeart/2008/layout/AlternatingHexagons"/>
    <dgm:cxn modelId="{83721224-F521-4E38-BC9E-FE72948A79DD}" type="presParOf" srcId="{A4D56F0D-E06E-46BF-97A6-C6163738DB4E}" destId="{8B5F8F00-3971-4562-9C01-6C6F02481C0E}" srcOrd="1" destOrd="0" presId="urn:microsoft.com/office/officeart/2008/layout/AlternatingHexagons"/>
    <dgm:cxn modelId="{42C81534-D0F4-4A16-8C4B-B1E5575F7E0C}" type="presParOf" srcId="{A4D56F0D-E06E-46BF-97A6-C6163738DB4E}" destId="{39CDF3D3-EF54-41F6-A536-CC5D8A1AFD75}" srcOrd="2" destOrd="0" presId="urn:microsoft.com/office/officeart/2008/layout/AlternatingHexagons"/>
    <dgm:cxn modelId="{AAA7B12A-60CF-42F3-B5B6-FE274E8424AD}" type="presParOf" srcId="{A4D56F0D-E06E-46BF-97A6-C6163738DB4E}" destId="{3CCDCD27-F57F-46C7-978A-35391CC31D3C}" srcOrd="3" destOrd="0" presId="urn:microsoft.com/office/officeart/2008/layout/AlternatingHexagons"/>
    <dgm:cxn modelId="{F1999E36-16EB-40A5-88FE-E3558CEB1F69}" type="presParOf" srcId="{A4D56F0D-E06E-46BF-97A6-C6163738DB4E}" destId="{D9857677-F411-458F-8DDE-7EDF83C74DCA}" srcOrd="4" destOrd="0" presId="urn:microsoft.com/office/officeart/2008/layout/AlternatingHexagons"/>
    <dgm:cxn modelId="{BD3D2A2E-59F1-4BAA-BAA2-C42B04344D1F}" type="presParOf" srcId="{D9A2D224-7DD0-4C9B-A553-C443D2C2B1DE}" destId="{45D88C8F-DF2F-45CA-B888-CBFFCA3B99A2}" srcOrd="5" destOrd="0" presId="urn:microsoft.com/office/officeart/2008/layout/AlternatingHexagons"/>
    <dgm:cxn modelId="{E0DCC899-74A5-419E-A85C-297ECC658F85}" type="presParOf" srcId="{D9A2D224-7DD0-4C9B-A553-C443D2C2B1DE}" destId="{845F0A41-916F-4F67-A11E-B49B2BDDA91F}" srcOrd="6" destOrd="0" presId="urn:microsoft.com/office/officeart/2008/layout/AlternatingHexagons"/>
    <dgm:cxn modelId="{B7BCB656-52A8-4170-9553-50D39E7C9585}" type="presParOf" srcId="{845F0A41-916F-4F67-A11E-B49B2BDDA91F}" destId="{4B09F7F5-7B96-4E82-AB73-91E2103EF2D4}" srcOrd="0" destOrd="0" presId="urn:microsoft.com/office/officeart/2008/layout/AlternatingHexagons"/>
    <dgm:cxn modelId="{E4E7A46D-AE81-4731-AF9B-7ECCF7B46B4B}" type="presParOf" srcId="{845F0A41-916F-4F67-A11E-B49B2BDDA91F}" destId="{A2F150AB-18B2-43E5-856A-A2BA79E964C5}" srcOrd="1" destOrd="0" presId="urn:microsoft.com/office/officeart/2008/layout/AlternatingHexagons"/>
    <dgm:cxn modelId="{68F922DE-7478-470A-89DA-7F42892C0CBE}" type="presParOf" srcId="{845F0A41-916F-4F67-A11E-B49B2BDDA91F}" destId="{F4DCE42D-9B23-4C31-B8EB-6AE2882856D0}" srcOrd="2" destOrd="0" presId="urn:microsoft.com/office/officeart/2008/layout/AlternatingHexagons"/>
    <dgm:cxn modelId="{F6D17606-2E06-4811-A3E1-075713EEA779}" type="presParOf" srcId="{845F0A41-916F-4F67-A11E-B49B2BDDA91F}" destId="{1F9C0BB8-4810-4AD3-A05C-CAB3587ECEA7}" srcOrd="3" destOrd="0" presId="urn:microsoft.com/office/officeart/2008/layout/AlternatingHexagons"/>
    <dgm:cxn modelId="{980CF54D-2A42-487C-9343-A32EFB0D89EE}" type="presParOf" srcId="{845F0A41-916F-4F67-A11E-B49B2BDDA91F}" destId="{4BF6F6B0-35B9-4DAF-8B66-CDCEA74E87BF}"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860" cy="513038"/>
          </a:xfrm>
          <a:prstGeom prst="rect">
            <a:avLst/>
          </a:prstGeom>
        </p:spPr>
        <p:txBody>
          <a:bodyPr vert="horz" lIns="94622" tIns="47311" rIns="94622" bIns="47311" rtlCol="0"/>
          <a:lstStyle>
            <a:lvl1pPr algn="l">
              <a:defRPr sz="1200"/>
            </a:lvl1pPr>
          </a:lstStyle>
          <a:p>
            <a:endParaRPr lang="nl-NL"/>
          </a:p>
        </p:txBody>
      </p:sp>
      <p:sp>
        <p:nvSpPr>
          <p:cNvPr id="3" name="Date Placeholder 2"/>
          <p:cNvSpPr>
            <a:spLocks noGrp="1"/>
          </p:cNvSpPr>
          <p:nvPr>
            <p:ph type="dt" sz="quarter" idx="1"/>
          </p:nvPr>
        </p:nvSpPr>
        <p:spPr>
          <a:xfrm>
            <a:off x="4020784" y="0"/>
            <a:ext cx="3076860" cy="513038"/>
          </a:xfrm>
          <a:prstGeom prst="rect">
            <a:avLst/>
          </a:prstGeom>
        </p:spPr>
        <p:txBody>
          <a:bodyPr vert="horz" lIns="94622" tIns="47311" rIns="94622" bIns="47311" rtlCol="0"/>
          <a:lstStyle>
            <a:lvl1pPr algn="r">
              <a:defRPr sz="1200"/>
            </a:lvl1pPr>
          </a:lstStyle>
          <a:p>
            <a:fld id="{C0F51941-3745-41BF-9EA9-48D081F6D033}" type="datetimeFigureOut">
              <a:rPr lang="nl-NL" smtClean="0"/>
              <a:t>17-1-2017</a:t>
            </a:fld>
            <a:endParaRPr lang="nl-NL"/>
          </a:p>
        </p:txBody>
      </p:sp>
      <p:sp>
        <p:nvSpPr>
          <p:cNvPr id="4" name="Footer Placeholder 3"/>
          <p:cNvSpPr>
            <a:spLocks noGrp="1"/>
          </p:cNvSpPr>
          <p:nvPr>
            <p:ph type="ftr" sz="quarter" idx="2"/>
          </p:nvPr>
        </p:nvSpPr>
        <p:spPr>
          <a:xfrm>
            <a:off x="0" y="9721576"/>
            <a:ext cx="3076860" cy="513038"/>
          </a:xfrm>
          <a:prstGeom prst="rect">
            <a:avLst/>
          </a:prstGeom>
        </p:spPr>
        <p:txBody>
          <a:bodyPr vert="horz" lIns="94622" tIns="47311" rIns="94622" bIns="47311" rtlCol="0" anchor="b"/>
          <a:lstStyle>
            <a:lvl1pPr algn="l">
              <a:defRPr sz="1200"/>
            </a:lvl1pPr>
          </a:lstStyle>
          <a:p>
            <a:endParaRPr lang="nl-NL"/>
          </a:p>
        </p:txBody>
      </p:sp>
      <p:sp>
        <p:nvSpPr>
          <p:cNvPr id="5" name="Slide Number Placeholder 4"/>
          <p:cNvSpPr>
            <a:spLocks noGrp="1"/>
          </p:cNvSpPr>
          <p:nvPr>
            <p:ph type="sldNum" sz="quarter" idx="3"/>
          </p:nvPr>
        </p:nvSpPr>
        <p:spPr>
          <a:xfrm>
            <a:off x="4020784" y="9721576"/>
            <a:ext cx="3076860" cy="513038"/>
          </a:xfrm>
          <a:prstGeom prst="rect">
            <a:avLst/>
          </a:prstGeom>
        </p:spPr>
        <p:txBody>
          <a:bodyPr vert="horz" lIns="94622" tIns="47311" rIns="94622" bIns="47311" rtlCol="0" anchor="b"/>
          <a:lstStyle>
            <a:lvl1pPr algn="r">
              <a:defRPr sz="1200"/>
            </a:lvl1pPr>
          </a:lstStyle>
          <a:p>
            <a:fld id="{1D0E66D5-3117-4BB8-B839-2D8690A61941}" type="slidenum">
              <a:rPr lang="nl-NL" smtClean="0"/>
              <a:t>‹#›</a:t>
            </a:fld>
            <a:endParaRPr lang="nl-NL"/>
          </a:p>
        </p:txBody>
      </p:sp>
    </p:spTree>
    <p:extLst>
      <p:ext uri="{BB962C8B-B14F-4D97-AF65-F5344CB8AC3E}">
        <p14:creationId xmlns:p14="http://schemas.microsoft.com/office/powerpoint/2010/main" val="754933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4622" tIns="47311" rIns="94622" bIns="47311" numCol="1" anchor="t" anchorCtr="0" compatLnSpc="1">
            <a:prstTxWarp prst="textNoShape">
              <a:avLst/>
            </a:prstTxWarp>
          </a:bodyPr>
          <a:lstStyle>
            <a:lvl1pPr>
              <a:defRPr sz="1200"/>
            </a:lvl1pPr>
          </a:lstStyle>
          <a:p>
            <a:endParaRPr lang="nl-NL" dirty="0"/>
          </a:p>
        </p:txBody>
      </p:sp>
      <p:sp>
        <p:nvSpPr>
          <p:cNvPr id="30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4622" tIns="47311" rIns="94622" bIns="47311" numCol="1" anchor="t" anchorCtr="0" compatLnSpc="1">
            <a:prstTxWarp prst="textNoShape">
              <a:avLst/>
            </a:prstTxWarp>
          </a:bodyPr>
          <a:lstStyle>
            <a:lvl1pPr algn="r">
              <a:defRPr sz="1200"/>
            </a:lvl1pPr>
          </a:lstStyle>
          <a:p>
            <a:endParaRPr lang="nl-NL" dirty="0"/>
          </a:p>
        </p:txBody>
      </p:sp>
      <p:sp>
        <p:nvSpPr>
          <p:cNvPr id="307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9931" y="4861442"/>
            <a:ext cx="5679440" cy="4605576"/>
          </a:xfrm>
          <a:prstGeom prst="rect">
            <a:avLst/>
          </a:prstGeom>
          <a:noFill/>
          <a:ln w="9525">
            <a:noFill/>
            <a:miter lim="800000"/>
            <a:headEnd/>
            <a:tailEnd/>
          </a:ln>
          <a:effectLst/>
        </p:spPr>
        <p:txBody>
          <a:bodyPr vert="horz" wrap="square" lIns="94622" tIns="47311" rIns="94622" bIns="47311"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078" name="Rectangle 6"/>
          <p:cNvSpPr>
            <a:spLocks noGrp="1" noChangeArrowheads="1"/>
          </p:cNvSpPr>
          <p:nvPr>
            <p:ph type="ftr" sz="quarter" idx="4"/>
          </p:nvPr>
        </p:nvSpPr>
        <p:spPr bwMode="auto">
          <a:xfrm>
            <a:off x="1" y="9721106"/>
            <a:ext cx="3076363" cy="511731"/>
          </a:xfrm>
          <a:prstGeom prst="rect">
            <a:avLst/>
          </a:prstGeom>
          <a:noFill/>
          <a:ln w="9525">
            <a:noFill/>
            <a:miter lim="800000"/>
            <a:headEnd/>
            <a:tailEnd/>
          </a:ln>
          <a:effectLst/>
        </p:spPr>
        <p:txBody>
          <a:bodyPr vert="horz" wrap="square" lIns="94622" tIns="47311" rIns="94622" bIns="47311" numCol="1" anchor="b" anchorCtr="0" compatLnSpc="1">
            <a:prstTxWarp prst="textNoShape">
              <a:avLst/>
            </a:prstTxWarp>
          </a:bodyPr>
          <a:lstStyle>
            <a:lvl1pPr>
              <a:defRPr sz="1200"/>
            </a:lvl1pPr>
          </a:lstStyle>
          <a:p>
            <a:endParaRPr lang="nl-NL" dirty="0"/>
          </a:p>
        </p:txBody>
      </p:sp>
      <p:sp>
        <p:nvSpPr>
          <p:cNvPr id="30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4622" tIns="47311" rIns="94622" bIns="47311" numCol="1" anchor="b" anchorCtr="0" compatLnSpc="1">
            <a:prstTxWarp prst="textNoShape">
              <a:avLst/>
            </a:prstTxWarp>
          </a:bodyPr>
          <a:lstStyle>
            <a:lvl1pPr algn="r">
              <a:defRPr sz="1200"/>
            </a:lvl1pPr>
          </a:lstStyle>
          <a:p>
            <a:fld id="{7DE1BD2A-F24E-4ECA-82B3-08C5D5A627D6}" type="slidenum">
              <a:rPr lang="nl-NL"/>
              <a:pPr/>
              <a:t>‹#›</a:t>
            </a:fld>
            <a:endParaRPr lang="nl-NL" dirty="0"/>
          </a:p>
        </p:txBody>
      </p:sp>
    </p:spTree>
    <p:extLst>
      <p:ext uri="{BB962C8B-B14F-4D97-AF65-F5344CB8AC3E}">
        <p14:creationId xmlns:p14="http://schemas.microsoft.com/office/powerpoint/2010/main" val="16947027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DE1BD2A-F24E-4ECA-82B3-08C5D5A627D6}" type="slidenum">
              <a:rPr lang="nl-NL" smtClean="0"/>
              <a:pPr/>
              <a:t>1</a:t>
            </a:fld>
            <a:endParaRPr lang="nl-NL" dirty="0"/>
          </a:p>
        </p:txBody>
      </p:sp>
    </p:spTree>
    <p:extLst>
      <p:ext uri="{BB962C8B-B14F-4D97-AF65-F5344CB8AC3E}">
        <p14:creationId xmlns:p14="http://schemas.microsoft.com/office/powerpoint/2010/main" val="61979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DE1BD2A-F24E-4ECA-82B3-08C5D5A627D6}" type="slidenum">
              <a:rPr lang="nl-NL" smtClean="0"/>
              <a:pPr/>
              <a:t>2</a:t>
            </a:fld>
            <a:endParaRPr lang="nl-NL" dirty="0"/>
          </a:p>
        </p:txBody>
      </p:sp>
    </p:spTree>
    <p:extLst>
      <p:ext uri="{BB962C8B-B14F-4D97-AF65-F5344CB8AC3E}">
        <p14:creationId xmlns:p14="http://schemas.microsoft.com/office/powerpoint/2010/main" val="8856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E1BD2A-F24E-4ECA-82B3-08C5D5A627D6}" type="slidenum">
              <a:rPr lang="nl-NL" smtClean="0"/>
              <a:pPr/>
              <a:t>3</a:t>
            </a:fld>
            <a:endParaRPr lang="nl-NL" dirty="0"/>
          </a:p>
        </p:txBody>
      </p:sp>
    </p:spTree>
    <p:extLst>
      <p:ext uri="{BB962C8B-B14F-4D97-AF65-F5344CB8AC3E}">
        <p14:creationId xmlns:p14="http://schemas.microsoft.com/office/powerpoint/2010/main" val="351455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7DE1BD2A-F24E-4ECA-82B3-08C5D5A627D6}" type="slidenum">
              <a:rPr lang="nl-NL" smtClean="0"/>
              <a:pPr/>
              <a:t>4</a:t>
            </a:fld>
            <a:endParaRPr lang="nl-NL" dirty="0"/>
          </a:p>
        </p:txBody>
      </p:sp>
    </p:spTree>
    <p:extLst>
      <p:ext uri="{BB962C8B-B14F-4D97-AF65-F5344CB8AC3E}">
        <p14:creationId xmlns:p14="http://schemas.microsoft.com/office/powerpoint/2010/main" val="273387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E1BD2A-F24E-4ECA-82B3-08C5D5A627D6}" type="slidenum">
              <a:rPr lang="nl-NL" smtClean="0"/>
              <a:pPr/>
              <a:t>5</a:t>
            </a:fld>
            <a:endParaRPr lang="nl-NL" dirty="0"/>
          </a:p>
        </p:txBody>
      </p:sp>
    </p:spTree>
    <p:extLst>
      <p:ext uri="{BB962C8B-B14F-4D97-AF65-F5344CB8AC3E}">
        <p14:creationId xmlns:p14="http://schemas.microsoft.com/office/powerpoint/2010/main" val="713860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8805" indent="-295694" eaLnBrk="0" hangingPunct="0">
              <a:defRPr>
                <a:solidFill>
                  <a:schemeClr val="tx1"/>
                </a:solidFill>
                <a:latin typeface="Arial" charset="0"/>
              </a:defRPr>
            </a:lvl2pPr>
            <a:lvl3pPr marL="1182776" indent="-236555" eaLnBrk="0" hangingPunct="0">
              <a:defRPr>
                <a:solidFill>
                  <a:schemeClr val="tx1"/>
                </a:solidFill>
                <a:latin typeface="Arial" charset="0"/>
              </a:defRPr>
            </a:lvl3pPr>
            <a:lvl4pPr marL="1655887" indent="-236555" eaLnBrk="0" hangingPunct="0">
              <a:defRPr>
                <a:solidFill>
                  <a:schemeClr val="tx1"/>
                </a:solidFill>
                <a:latin typeface="Arial" charset="0"/>
              </a:defRPr>
            </a:lvl4pPr>
            <a:lvl5pPr marL="2128998" indent="-236555" eaLnBrk="0" hangingPunct="0">
              <a:defRPr>
                <a:solidFill>
                  <a:schemeClr val="tx1"/>
                </a:solidFill>
                <a:latin typeface="Arial" charset="0"/>
              </a:defRPr>
            </a:lvl5pPr>
            <a:lvl6pPr marL="2602108" indent="-236555" eaLnBrk="0" fontAlgn="base" hangingPunct="0">
              <a:spcBef>
                <a:spcPct val="0"/>
              </a:spcBef>
              <a:spcAft>
                <a:spcPct val="0"/>
              </a:spcAft>
              <a:defRPr>
                <a:solidFill>
                  <a:schemeClr val="tx1"/>
                </a:solidFill>
                <a:latin typeface="Arial" charset="0"/>
              </a:defRPr>
            </a:lvl6pPr>
            <a:lvl7pPr marL="3075219" indent="-236555" eaLnBrk="0" fontAlgn="base" hangingPunct="0">
              <a:spcBef>
                <a:spcPct val="0"/>
              </a:spcBef>
              <a:spcAft>
                <a:spcPct val="0"/>
              </a:spcAft>
              <a:defRPr>
                <a:solidFill>
                  <a:schemeClr val="tx1"/>
                </a:solidFill>
                <a:latin typeface="Arial" charset="0"/>
              </a:defRPr>
            </a:lvl7pPr>
            <a:lvl8pPr marL="3548329" indent="-236555" eaLnBrk="0" fontAlgn="base" hangingPunct="0">
              <a:spcBef>
                <a:spcPct val="0"/>
              </a:spcBef>
              <a:spcAft>
                <a:spcPct val="0"/>
              </a:spcAft>
              <a:defRPr>
                <a:solidFill>
                  <a:schemeClr val="tx1"/>
                </a:solidFill>
                <a:latin typeface="Arial" charset="0"/>
              </a:defRPr>
            </a:lvl8pPr>
            <a:lvl9pPr marL="4021440" indent="-236555" eaLnBrk="0" fontAlgn="base" hangingPunct="0">
              <a:spcBef>
                <a:spcPct val="0"/>
              </a:spcBef>
              <a:spcAft>
                <a:spcPct val="0"/>
              </a:spcAft>
              <a:defRPr>
                <a:solidFill>
                  <a:schemeClr val="tx1"/>
                </a:solidFill>
                <a:latin typeface="Arial" charset="0"/>
              </a:defRPr>
            </a:lvl9pPr>
          </a:lstStyle>
          <a:p>
            <a:pPr eaLnBrk="1" hangingPunct="1"/>
            <a:fld id="{1540A7A3-D147-437B-8357-5296A1BD1E9A}" type="slidenum">
              <a:rPr lang="nl-NL" altLang="nl-NL" smtClean="0"/>
              <a:pPr eaLnBrk="1" hangingPunct="1"/>
              <a:t>6</a:t>
            </a:fld>
            <a:endParaRPr lang="nl-NL" altLang="nl-NL"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NL" dirty="0" smtClean="0"/>
          </a:p>
          <a:p>
            <a:pPr>
              <a:spcBef>
                <a:spcPct val="50000"/>
              </a:spcBef>
            </a:pPr>
            <a:r>
              <a:rPr lang="en-US" altLang="nl-NL" dirty="0" smtClean="0"/>
              <a:t>Technology developers and </a:t>
            </a:r>
            <a:r>
              <a:rPr lang="en-US" altLang="nl-NL" dirty="0" smtClean="0">
                <a:solidFill>
                  <a:srgbClr val="0098C3"/>
                </a:solidFill>
              </a:rPr>
              <a:t>promoters</a:t>
            </a:r>
            <a:r>
              <a:rPr lang="en-US" altLang="nl-NL" dirty="0" smtClean="0"/>
              <a:t> try to realize (enact) new technology, construct </a:t>
            </a:r>
            <a:r>
              <a:rPr lang="en-US" altLang="nl-NL" dirty="0" smtClean="0">
                <a:solidFill>
                  <a:srgbClr val="0098C3"/>
                </a:solidFill>
              </a:rPr>
              <a:t>scenarios of progress </a:t>
            </a:r>
            <a:r>
              <a:rPr lang="en-US" altLang="nl-NL" dirty="0" smtClean="0"/>
              <a:t>and consider obstacles mainly as something to be overcome</a:t>
            </a:r>
          </a:p>
          <a:p>
            <a:pPr>
              <a:spcBef>
                <a:spcPct val="50000"/>
              </a:spcBef>
            </a:pPr>
            <a:r>
              <a:rPr lang="en-US" altLang="nl-NL" dirty="0" smtClean="0"/>
              <a:t>Focus on the promise, and tend to </a:t>
            </a:r>
            <a:r>
              <a:rPr lang="en-US" altLang="nl-NL" dirty="0" smtClean="0">
                <a:solidFill>
                  <a:srgbClr val="0098C3"/>
                </a:solidFill>
              </a:rPr>
              <a:t>disqualify opposition </a:t>
            </a:r>
            <a:r>
              <a:rPr lang="en-US" altLang="nl-NL" dirty="0" smtClean="0"/>
              <a:t>as irrational or misguided, or following own agendas</a:t>
            </a:r>
          </a:p>
          <a:p>
            <a:pPr>
              <a:spcBef>
                <a:spcPct val="50000"/>
              </a:spcBef>
            </a:pPr>
            <a:r>
              <a:rPr lang="en-US" altLang="nl-NL" dirty="0" smtClean="0"/>
              <a:t>Enactors see the world as waiting to receive their technology. </a:t>
            </a:r>
          </a:p>
          <a:p>
            <a:pPr>
              <a:spcBef>
                <a:spcPct val="50000"/>
              </a:spcBef>
            </a:pPr>
            <a:r>
              <a:rPr lang="en-US" altLang="nl-NL" dirty="0" smtClean="0"/>
              <a:t>While “the world” / </a:t>
            </a:r>
            <a:r>
              <a:rPr lang="en-US" altLang="nl-NL" dirty="0" smtClean="0">
                <a:solidFill>
                  <a:srgbClr val="0098C3"/>
                </a:solidFill>
              </a:rPr>
              <a:t>selectors</a:t>
            </a:r>
            <a:r>
              <a:rPr lang="en-US" altLang="nl-NL" dirty="0" smtClean="0"/>
              <a:t> see </a:t>
            </a:r>
            <a:r>
              <a:rPr lang="en-US" altLang="nl-NL" dirty="0" smtClean="0">
                <a:solidFill>
                  <a:srgbClr val="0098C3"/>
                </a:solidFill>
              </a:rPr>
              <a:t>alternatives</a:t>
            </a:r>
          </a:p>
          <a:p>
            <a:pPr>
              <a:spcBef>
                <a:spcPct val="50000"/>
              </a:spcBef>
            </a:pPr>
            <a:r>
              <a:rPr lang="nl-NL" altLang="nl-NL" dirty="0" smtClean="0"/>
              <a:t>And are </a:t>
            </a:r>
            <a:r>
              <a:rPr lang="nl-NL" altLang="nl-NL" dirty="0" err="1" smtClean="0"/>
              <a:t>likely</a:t>
            </a:r>
            <a:r>
              <a:rPr lang="nl-NL" altLang="nl-NL" dirty="0" smtClean="0"/>
              <a:t> </a:t>
            </a:r>
            <a:r>
              <a:rPr lang="nl-NL" altLang="nl-NL" dirty="0" err="1" smtClean="0"/>
              <a:t>to</a:t>
            </a:r>
            <a:r>
              <a:rPr lang="nl-NL" altLang="nl-NL" dirty="0" smtClean="0"/>
              <a:t> </a:t>
            </a:r>
            <a:r>
              <a:rPr lang="nl-NL" altLang="nl-NL" dirty="0" err="1" smtClean="0"/>
              <a:t>apply</a:t>
            </a:r>
            <a:r>
              <a:rPr lang="nl-NL" altLang="nl-NL" dirty="0" smtClean="0"/>
              <a:t> different or </a:t>
            </a:r>
            <a:r>
              <a:rPr lang="nl-NL" altLang="nl-NL" dirty="0" err="1" smtClean="0">
                <a:solidFill>
                  <a:srgbClr val="0098C3"/>
                </a:solidFill>
              </a:rPr>
              <a:t>broader</a:t>
            </a:r>
            <a:r>
              <a:rPr lang="nl-NL" altLang="nl-NL" dirty="0" smtClean="0">
                <a:solidFill>
                  <a:srgbClr val="0098C3"/>
                </a:solidFill>
              </a:rPr>
              <a:t> criteria </a:t>
            </a:r>
            <a:r>
              <a:rPr lang="nl-NL" altLang="nl-NL" dirty="0" err="1" smtClean="0">
                <a:solidFill>
                  <a:srgbClr val="0098C3"/>
                </a:solidFill>
              </a:rPr>
              <a:t>for</a:t>
            </a:r>
            <a:r>
              <a:rPr lang="nl-NL" altLang="nl-NL" dirty="0" smtClean="0">
                <a:solidFill>
                  <a:srgbClr val="0098C3"/>
                </a:solidFill>
              </a:rPr>
              <a:t> </a:t>
            </a:r>
            <a:r>
              <a:rPr lang="nl-NL" altLang="nl-NL" dirty="0" err="1" smtClean="0">
                <a:solidFill>
                  <a:srgbClr val="0098C3"/>
                </a:solidFill>
              </a:rPr>
              <a:t>evaluation</a:t>
            </a:r>
            <a:endParaRPr lang="en-US" altLang="nl-NL" dirty="0" smtClean="0">
              <a:solidFill>
                <a:srgbClr val="0098C3"/>
              </a:solidFill>
            </a:endParaRPr>
          </a:p>
          <a:p>
            <a:pPr eaLnBrk="1" hangingPunct="1"/>
            <a:endParaRPr lang="en-US" altLang="nl-NL" dirty="0" smtClean="0"/>
          </a:p>
        </p:txBody>
      </p:sp>
    </p:spTree>
    <p:extLst>
      <p:ext uri="{BB962C8B-B14F-4D97-AF65-F5344CB8AC3E}">
        <p14:creationId xmlns:p14="http://schemas.microsoft.com/office/powerpoint/2010/main" val="308650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68805" indent="-295694" eaLnBrk="0" hangingPunct="0">
              <a:defRPr>
                <a:solidFill>
                  <a:schemeClr val="tx1"/>
                </a:solidFill>
                <a:latin typeface="Arial" charset="0"/>
              </a:defRPr>
            </a:lvl2pPr>
            <a:lvl3pPr marL="1182776" indent="-236555" eaLnBrk="0" hangingPunct="0">
              <a:defRPr>
                <a:solidFill>
                  <a:schemeClr val="tx1"/>
                </a:solidFill>
                <a:latin typeface="Arial" charset="0"/>
              </a:defRPr>
            </a:lvl3pPr>
            <a:lvl4pPr marL="1655887" indent="-236555" eaLnBrk="0" hangingPunct="0">
              <a:defRPr>
                <a:solidFill>
                  <a:schemeClr val="tx1"/>
                </a:solidFill>
                <a:latin typeface="Arial" charset="0"/>
              </a:defRPr>
            </a:lvl4pPr>
            <a:lvl5pPr marL="2128998" indent="-236555" eaLnBrk="0" hangingPunct="0">
              <a:defRPr>
                <a:solidFill>
                  <a:schemeClr val="tx1"/>
                </a:solidFill>
                <a:latin typeface="Arial" charset="0"/>
              </a:defRPr>
            </a:lvl5pPr>
            <a:lvl6pPr marL="2602108" indent="-236555" eaLnBrk="0" fontAlgn="base" hangingPunct="0">
              <a:spcBef>
                <a:spcPct val="0"/>
              </a:spcBef>
              <a:spcAft>
                <a:spcPct val="0"/>
              </a:spcAft>
              <a:defRPr>
                <a:solidFill>
                  <a:schemeClr val="tx1"/>
                </a:solidFill>
                <a:latin typeface="Arial" charset="0"/>
              </a:defRPr>
            </a:lvl6pPr>
            <a:lvl7pPr marL="3075219" indent="-236555" eaLnBrk="0" fontAlgn="base" hangingPunct="0">
              <a:spcBef>
                <a:spcPct val="0"/>
              </a:spcBef>
              <a:spcAft>
                <a:spcPct val="0"/>
              </a:spcAft>
              <a:defRPr>
                <a:solidFill>
                  <a:schemeClr val="tx1"/>
                </a:solidFill>
                <a:latin typeface="Arial" charset="0"/>
              </a:defRPr>
            </a:lvl7pPr>
            <a:lvl8pPr marL="3548329" indent="-236555" eaLnBrk="0" fontAlgn="base" hangingPunct="0">
              <a:spcBef>
                <a:spcPct val="0"/>
              </a:spcBef>
              <a:spcAft>
                <a:spcPct val="0"/>
              </a:spcAft>
              <a:defRPr>
                <a:solidFill>
                  <a:schemeClr val="tx1"/>
                </a:solidFill>
                <a:latin typeface="Arial" charset="0"/>
              </a:defRPr>
            </a:lvl8pPr>
            <a:lvl9pPr marL="4021440" indent="-236555" eaLnBrk="0" fontAlgn="base" hangingPunct="0">
              <a:spcBef>
                <a:spcPct val="0"/>
              </a:spcBef>
              <a:spcAft>
                <a:spcPct val="0"/>
              </a:spcAft>
              <a:defRPr>
                <a:solidFill>
                  <a:schemeClr val="tx1"/>
                </a:solidFill>
                <a:latin typeface="Arial" charset="0"/>
              </a:defRPr>
            </a:lvl9pPr>
          </a:lstStyle>
          <a:p>
            <a:pPr eaLnBrk="1" hangingPunct="1"/>
            <a:fld id="{1540A7A3-D147-437B-8357-5296A1BD1E9A}" type="slidenum">
              <a:rPr lang="nl-NL" altLang="nl-NL" smtClean="0"/>
              <a:pPr eaLnBrk="1" hangingPunct="1"/>
              <a:t>7</a:t>
            </a:fld>
            <a:endParaRPr lang="nl-NL" altLang="nl-NL"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221">
              <a:defRPr/>
            </a:pPr>
            <a:r>
              <a:rPr lang="en-GB" dirty="0"/>
              <a:t>Bridging events constitute linkages between enactment and selecting cycles, which may institutionalize. Bridging events can be constructed on purpose, by actors from enactor or selector positions, and by more disinterested actors such as Constructive Technology Assessment (CTA) agents and macro-alignment actors (Rip 1995), who are stimulating reflexive interactions between variation and selection processes.</a:t>
            </a:r>
            <a:endParaRPr lang="nl-NL" dirty="0"/>
          </a:p>
          <a:p>
            <a:pPr eaLnBrk="1" hangingPunct="1"/>
            <a:endParaRPr lang="en-US" altLang="nl-NL" dirty="0" smtClean="0"/>
          </a:p>
        </p:txBody>
      </p:sp>
    </p:spTree>
    <p:extLst>
      <p:ext uri="{BB962C8B-B14F-4D97-AF65-F5344CB8AC3E}">
        <p14:creationId xmlns:p14="http://schemas.microsoft.com/office/powerpoint/2010/main" val="374629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E1BD2A-F24E-4ECA-82B3-08C5D5A627D6}" type="slidenum">
              <a:rPr lang="nl-NL" smtClean="0"/>
              <a:pPr/>
              <a:t>8</a:t>
            </a:fld>
            <a:endParaRPr lang="nl-NL" dirty="0"/>
          </a:p>
        </p:txBody>
      </p:sp>
    </p:spTree>
    <p:extLst>
      <p:ext uri="{BB962C8B-B14F-4D97-AF65-F5344CB8AC3E}">
        <p14:creationId xmlns:p14="http://schemas.microsoft.com/office/powerpoint/2010/main" val="5678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7DE1BD2A-F24E-4ECA-82B3-08C5D5A627D6}" type="slidenum">
              <a:rPr lang="nl-NL" smtClean="0"/>
              <a:pPr/>
              <a:t>9</a:t>
            </a:fld>
            <a:endParaRPr lang="nl-NL"/>
          </a:p>
        </p:txBody>
      </p:sp>
    </p:spTree>
    <p:extLst>
      <p:ext uri="{BB962C8B-B14F-4D97-AF65-F5344CB8AC3E}">
        <p14:creationId xmlns:p14="http://schemas.microsoft.com/office/powerpoint/2010/main" val="3992596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7.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123"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15" name="Afbeelding 14" descr="UT powerpoint sheet small 1.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slide 3">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3"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Afbeelding 8" descr="UT powerpoint sheet small 2.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4">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3"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Picture 2" descr="E:\Project\Universiteit Twente\Huisstijlimplementatie 2009 - ICT\Werkdocumenten\09 Producten\092 Powerpoint - vernieuwd\Powerpoint - vernieuwd 100325\UT powerpoint sheet small 4.jpg"/>
          <p:cNvPicPr>
            <a:picLocks noChangeAspect="1" noChangeArrowheads="1"/>
          </p:cNvPicPr>
          <p:nvPr userDrawn="1"/>
        </p:nvPicPr>
        <p:blipFill>
          <a:blip r:embed="rId2"/>
          <a:srcRect/>
          <a:stretch>
            <a:fillRect/>
          </a:stretch>
        </p:blipFill>
        <p:spPr bwMode="auto">
          <a:xfrm>
            <a:off x="0" y="214290"/>
            <a:ext cx="969963" cy="6894513"/>
          </a:xfrm>
          <a:prstGeom prst="rect">
            <a:avLst/>
          </a:prstGeom>
          <a:noFill/>
        </p:spPr>
      </p:pic>
      <p:pic>
        <p:nvPicPr>
          <p:cNvPr id="10" name="Picture 3" descr="E:\Project\Universiteit Twente\Huisstijlimplementatie 2009 - ICT\Werkdocumenten\09 Producten\092 Powerpoint - vernieuwd\Powerpoint - vernieuwd 100325\UT powerpoint sheet small 1.jpg"/>
          <p:cNvPicPr>
            <a:picLocks noChangeAspect="1" noChangeArrowheads="1"/>
          </p:cNvPicPr>
          <p:nvPr userDrawn="1"/>
        </p:nvPicPr>
        <p:blipFill>
          <a:blip r:embed="rId3"/>
          <a:srcRect/>
          <a:stretch>
            <a:fillRect/>
          </a:stretch>
        </p:blipFill>
        <p:spPr bwMode="auto">
          <a:xfrm>
            <a:off x="0" y="214290"/>
            <a:ext cx="969963" cy="6894513"/>
          </a:xfrm>
          <a:prstGeom prst="rect">
            <a:avLst/>
          </a:prstGeom>
          <a:noFill/>
        </p:spPr>
      </p:pic>
      <p:pic>
        <p:nvPicPr>
          <p:cNvPr id="12" name="Picture 4" descr="E:\Project\Universiteit Twente\Huisstijlimplementatie 2009 - ICT\Werkdocumenten\09 Producten\092 Powerpoint - vernieuwd\Powerpoint - vernieuwd 100325\UT powerpoint sheet small 2.jpg"/>
          <p:cNvPicPr>
            <a:picLocks noChangeAspect="1" noChangeArrowheads="1"/>
          </p:cNvPicPr>
          <p:nvPr userDrawn="1"/>
        </p:nvPicPr>
        <p:blipFill>
          <a:blip r:embed="rId4"/>
          <a:srcRect/>
          <a:stretch>
            <a:fillRect/>
          </a:stretch>
        </p:blipFill>
        <p:spPr bwMode="auto">
          <a:xfrm>
            <a:off x="0" y="214290"/>
            <a:ext cx="969963" cy="6894513"/>
          </a:xfrm>
          <a:prstGeom prst="rect">
            <a:avLst/>
          </a:prstGeom>
          <a:noFill/>
        </p:spPr>
      </p:pic>
      <p:pic>
        <p:nvPicPr>
          <p:cNvPr id="15" name="Picture 5" descr="E:\Project\Universiteit Twente\Huisstijlimplementatie 2009 - ICT\Werkdocumenten\09 Producten\092 Powerpoint - vernieuwd\Powerpoint - vernieuwd 100325\UT powerpoint sheet small 3.jpg"/>
          <p:cNvPicPr>
            <a:picLocks noChangeAspect="1" noChangeArrowheads="1"/>
          </p:cNvPicPr>
          <p:nvPr userDrawn="1"/>
        </p:nvPicPr>
        <p:blipFill>
          <a:blip r:embed="rId5"/>
          <a:srcRect/>
          <a:stretch>
            <a:fillRect/>
          </a:stretch>
        </p:blipFill>
        <p:spPr bwMode="auto">
          <a:xfrm>
            <a:off x="0" y="0"/>
            <a:ext cx="969963" cy="6894513"/>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slide 5">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3"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pic>
        <p:nvPicPr>
          <p:cNvPr id="9" name="Afbeelding 8" descr="UT powerpoint sheet small 4.jpg"/>
          <p:cNvPicPr>
            <a:picLocks noChangeAspect="1"/>
          </p:cNvPicPr>
          <p:nvPr userDrawn="1"/>
        </p:nvPicPr>
        <p:blipFill>
          <a:blip r:embed="rId2"/>
          <a:stretch>
            <a:fillRect/>
          </a:stretch>
        </p:blipFill>
        <p:spPr>
          <a:xfrm>
            <a:off x="0" y="0"/>
            <a:ext cx="964122"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079500" y="363538"/>
            <a:ext cx="7805738"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t>EU MACS Kick-0ff 24 November 2016</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6973BF-EC7A-4CFE-911E-98C12DF739DC}" type="slidenum">
              <a:rPr lang="en-GB"/>
              <a:pPr>
                <a:defRPr/>
              </a:pPr>
              <a:t>‹#›</a:t>
            </a:fld>
            <a:endParaRPr lang="en-GB"/>
          </a:p>
        </p:txBody>
      </p:sp>
    </p:spTree>
    <p:extLst>
      <p:ext uri="{BB962C8B-B14F-4D97-AF65-F5344CB8AC3E}">
        <p14:creationId xmlns:p14="http://schemas.microsoft.com/office/powerpoint/2010/main" val="321920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9" name="Rectangle 7"/>
          <p:cNvSpPr>
            <a:spLocks noGrp="1" noChangeArrowheads="1"/>
          </p:cNvSpPr>
          <p:nvPr>
            <p:ph type="ctrTitle"/>
          </p:nvPr>
        </p:nvSpPr>
        <p:spPr>
          <a:xfrm>
            <a:off x="1344613" y="1644650"/>
            <a:ext cx="7548562" cy="1470025"/>
          </a:xfrm>
        </p:spPr>
        <p:txBody>
          <a:bodyPr lIns="91440"/>
          <a:lstStyle>
            <a:lvl1pPr>
              <a:lnSpc>
                <a:spcPts val="2500"/>
              </a:lnSpc>
              <a:defRPr>
                <a:solidFill>
                  <a:schemeClr val="bg1"/>
                </a:solidFill>
              </a:defRPr>
            </a:lvl1pPr>
          </a:lstStyle>
          <a:p>
            <a:r>
              <a:rPr lang="nl-NL"/>
              <a:t>RUIMTE VOOR DE TITEL, ARIAL NARROW BOLD 26</a:t>
            </a:r>
          </a:p>
        </p:txBody>
      </p:sp>
      <p:sp>
        <p:nvSpPr>
          <p:cNvPr id="23560" name="Rectangle 8"/>
          <p:cNvSpPr>
            <a:spLocks noGrp="1" noChangeArrowheads="1"/>
          </p:cNvSpPr>
          <p:nvPr>
            <p:ph type="subTitle" idx="1"/>
          </p:nvPr>
        </p:nvSpPr>
        <p:spPr>
          <a:xfrm>
            <a:off x="1331913" y="3035300"/>
            <a:ext cx="7554912" cy="1101725"/>
          </a:xfrm>
        </p:spPr>
        <p:txBody>
          <a:bodyPr lIns="91440"/>
          <a:lstStyle>
            <a:lvl1pPr marL="0" indent="0">
              <a:buFont typeface="Wingdings" pitchFamily="2" charset="2"/>
              <a:buNone/>
              <a:defRPr>
                <a:solidFill>
                  <a:schemeClr val="bg1"/>
                </a:solidFill>
                <a:latin typeface="Arial Narrow" pitchFamily="34" charset="0"/>
              </a:defRPr>
            </a:lvl1pPr>
          </a:lstStyle>
          <a:p>
            <a:r>
              <a:rPr lang="nl-NL"/>
              <a:t>RUIMTE VOOR DE SUBTITEL ARIAL NARROW C18/26</a:t>
            </a:r>
          </a:p>
        </p:txBody>
      </p:sp>
      <p:sp>
        <p:nvSpPr>
          <p:cNvPr id="4" name="Rectangle 4"/>
          <p:cNvSpPr>
            <a:spLocks noGrp="1" noChangeArrowheads="1"/>
          </p:cNvSpPr>
          <p:nvPr>
            <p:ph type="dt" sz="half" idx="10"/>
          </p:nvPr>
        </p:nvSpPr>
        <p:spPr>
          <a:xfrm>
            <a:off x="457200" y="6245225"/>
            <a:ext cx="2133600" cy="476250"/>
          </a:xfrm>
        </p:spPr>
        <p:txBody>
          <a:bodyPr/>
          <a:lstStyle>
            <a:lvl1pPr algn="l">
              <a:lnSpc>
                <a:spcPct val="100000"/>
              </a:lnSpc>
              <a:defRPr sz="1400"/>
            </a:lvl1pPr>
          </a:lstStyle>
          <a:p>
            <a:pPr>
              <a:defRPr/>
            </a:pPr>
            <a:endParaRPr lang="nl-NL">
              <a:solidFill>
                <a:srgbClr val="000000"/>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algn="ctr">
              <a:lnSpc>
                <a:spcPct val="100000"/>
              </a:lnSpc>
              <a:defRPr sz="1400"/>
            </a:lvl1pPr>
          </a:lstStyle>
          <a:p>
            <a:pPr>
              <a:defRPr/>
            </a:pPr>
            <a:r>
              <a:rPr lang="de-DE" smtClean="0">
                <a:solidFill>
                  <a:srgbClr val="000000"/>
                </a:solidFill>
              </a:rPr>
              <a:t>EU MACS Kick-0ff 24 November 2016</a:t>
            </a:r>
            <a:endParaRPr lang="nl-NL">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rIns="91440"/>
          <a:lstStyle>
            <a:lvl1pPr>
              <a:lnSpc>
                <a:spcPct val="100000"/>
              </a:lnSpc>
              <a:defRPr sz="1400"/>
            </a:lvl1pPr>
          </a:lstStyle>
          <a:p>
            <a:fld id="{E2733EE7-261A-4241-BB8C-09C127BE48E9}" type="slidenum">
              <a:rPr lang="nl-NL" altLang="nl-NL">
                <a:solidFill>
                  <a:srgbClr val="000000"/>
                </a:solidFill>
              </a:rPr>
              <a:pPr/>
              <a:t>‹#›</a:t>
            </a:fld>
            <a:endParaRPr lang="nl-NL" altLang="nl-NL">
              <a:solidFill>
                <a:srgbClr val="000000"/>
              </a:solidFill>
            </a:endParaRPr>
          </a:p>
        </p:txBody>
      </p:sp>
    </p:spTree>
    <p:extLst>
      <p:ext uri="{BB962C8B-B14F-4D97-AF65-F5344CB8AC3E}">
        <p14:creationId xmlns:p14="http://schemas.microsoft.com/office/powerpoint/2010/main" val="1612692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5DAA0E-CA5F-49E7-8FF4-1BCA253778CE}"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282489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9BBD7B9-A3E5-42F0-84CD-EFB0F772EB71}"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2302170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079500" y="2051050"/>
            <a:ext cx="3824288"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056188" y="2051050"/>
            <a:ext cx="3825875" cy="356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E2260D1-1B37-4F78-B9C6-1910292B8256}"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201886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9"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0"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5621067-337D-4508-815B-2D4C857CC6E8}"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4551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470B71B-1FED-4483-9381-242DE68DA796}"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663174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BD59B8-1591-4C57-88C7-4874CCF69052}"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360931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30C1DED-10AF-4CD8-94C2-3E4757FCD4FE}"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777706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28D35-C3C9-4055-A9BE-160895C30D8E}"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2746492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B70536A-676E-411B-A90D-9B1F76CBDC48}"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3841424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34200" y="363538"/>
            <a:ext cx="1951038" cy="524827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079500" y="363538"/>
            <a:ext cx="5702300" cy="524827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de-DE" smtClean="0">
                <a:solidFill>
                  <a:srgbClr val="000000"/>
                </a:solidFill>
              </a:rPr>
              <a:t>EU MACS Kick-0ff 24 November 2016</a:t>
            </a: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D19FFD-C603-4A74-B5FF-94627509D18B}" type="slidenum">
              <a:rPr lang="en-GB" altLang="nl-NL">
                <a:solidFill>
                  <a:srgbClr val="000000"/>
                </a:solidFill>
              </a:rPr>
              <a:pPr/>
              <a:t>‹#›</a:t>
            </a:fld>
            <a:endParaRPr lang="en-GB" altLang="nl-NL">
              <a:solidFill>
                <a:srgbClr val="000000"/>
              </a:solidFill>
            </a:endParaRPr>
          </a:p>
        </p:txBody>
      </p:sp>
    </p:spTree>
    <p:extLst>
      <p:ext uri="{BB962C8B-B14F-4D97-AF65-F5344CB8AC3E}">
        <p14:creationId xmlns:p14="http://schemas.microsoft.com/office/powerpoint/2010/main" val="240078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7"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8"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8"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1"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picture">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8072462" cy="4000528"/>
          </a:xfrm>
        </p:spPr>
        <p:txBody>
          <a:bodyPr/>
          <a:lstStyle/>
          <a:p>
            <a:r>
              <a:rPr lang="en-US" noProof="0" smtClean="0"/>
              <a:t>Click icon to add picture</a:t>
            </a:r>
            <a:endParaRPr lang="en-US" noProof="0" dirty="0"/>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0" name="Tijdelijke aanduiding voor tekst 13"/>
          <p:cNvSpPr>
            <a:spLocks noGrp="1"/>
          </p:cNvSpPr>
          <p:nvPr>
            <p:ph type="body" sz="quarter" idx="14"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picture and text">
    <p:spTree>
      <p:nvGrpSpPr>
        <p:cNvPr id="1" name=""/>
        <p:cNvGrpSpPr/>
        <p:nvPr/>
      </p:nvGrpSpPr>
      <p:grpSpPr>
        <a:xfrm>
          <a:off x="0" y="0"/>
          <a:ext cx="0" cy="0"/>
          <a:chOff x="0" y="0"/>
          <a:chExt cx="0" cy="0"/>
        </a:xfrm>
      </p:grpSpPr>
      <p:sp>
        <p:nvSpPr>
          <p:cNvPr id="8" name="Tijdelijke aanduiding voor afbeelding 7"/>
          <p:cNvSpPr>
            <a:spLocks noGrp="1"/>
          </p:cNvSpPr>
          <p:nvPr>
            <p:ph type="pic" sz="quarter" idx="13"/>
          </p:nvPr>
        </p:nvSpPr>
        <p:spPr>
          <a:xfrm>
            <a:off x="1071538" y="1643050"/>
            <a:ext cx="4546800" cy="4415508"/>
          </a:xfrm>
        </p:spPr>
        <p:txBody>
          <a:bodyPr/>
          <a:lstStyle/>
          <a:p>
            <a:r>
              <a:rPr lang="en-US" noProof="0" smtClean="0"/>
              <a:t>Click icon to add picture</a:t>
            </a:r>
            <a:endParaRPr lang="en-US" noProof="0" dirty="0"/>
          </a:p>
        </p:txBody>
      </p:sp>
      <p:sp>
        <p:nvSpPr>
          <p:cNvPr id="13" name="Tijdelijke aanduiding voor tekst 12"/>
          <p:cNvSpPr>
            <a:spLocks noGrp="1"/>
          </p:cNvSpPr>
          <p:nvPr>
            <p:ph type="body" sz="quarter" idx="16"/>
          </p:nvPr>
        </p:nvSpPr>
        <p:spPr>
          <a:xfrm>
            <a:off x="5670000" y="1713600"/>
            <a:ext cx="3189600" cy="4323600"/>
          </a:xfrm>
        </p:spPr>
        <p:txBody>
          <a:bodyPr/>
          <a:lstStyle>
            <a:lvl1pPr marL="0" indent="0">
              <a:buFontTx/>
              <a:buNone/>
              <a:defRPr baseline="0"/>
            </a:lvl1pPr>
            <a:lvl2pPr>
              <a:buFontTx/>
              <a:buNone/>
              <a:defRPr/>
            </a:lvl2pPr>
            <a:lvl3pPr>
              <a:buFontTx/>
              <a:buNone/>
              <a:defRPr/>
            </a:lvl3pPr>
            <a:lvl4pPr>
              <a:buFontTx/>
              <a:buNone/>
              <a:defRPr/>
            </a:lvl4pPr>
            <a:lvl5pPr>
              <a:buFontTx/>
              <a:buNone/>
              <a:defRPr/>
            </a:lvl5pPr>
          </a:lstStyle>
          <a:p>
            <a:pPr lvl="0"/>
            <a:r>
              <a:rPr lang="en-US" noProof="0" smtClean="0"/>
              <a:t>Click to edit Master text styles</a:t>
            </a:r>
          </a:p>
        </p:txBody>
      </p:sp>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10" name="Tijdelijke aanduiding voor tekst 13"/>
          <p:cNvSpPr>
            <a:spLocks noGrp="1"/>
          </p:cNvSpPr>
          <p:nvPr>
            <p:ph type="body" sz="quarter" idx="17"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2" name="Tijdelijke aanduiding voor tekst 15"/>
          <p:cNvSpPr>
            <a:spLocks noGrp="1"/>
          </p:cNvSpPr>
          <p:nvPr>
            <p:ph type="body" sz="quarter" idx="14"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graph">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lvl1pPr>
              <a:defRPr/>
            </a:lvl1pPr>
          </a:lstStyle>
          <a:p>
            <a:endParaRPr lang="en-US" noProof="0" dirty="0"/>
          </a:p>
        </p:txBody>
      </p:sp>
      <p:sp>
        <p:nvSpPr>
          <p:cNvPr id="5" name="Tijdelijke aanduiding voor voettekst 4"/>
          <p:cNvSpPr>
            <a:spLocks noGrp="1"/>
          </p:cNvSpPr>
          <p:nvPr>
            <p:ph type="ftr" sz="quarter" idx="11"/>
          </p:nvPr>
        </p:nvSpPr>
        <p:spPr/>
        <p:txBody>
          <a:bodyPr/>
          <a:lstStyle>
            <a:lvl1pPr>
              <a:defRPr/>
            </a:lvl1pPr>
          </a:lstStyle>
          <a:p>
            <a:r>
              <a:rPr lang="de-DE" noProof="0" smtClean="0"/>
              <a:t>EU MACS Kick-0ff 24 November 2016</a:t>
            </a:r>
            <a:endParaRPr lang="en-US" noProof="0" dirty="0"/>
          </a:p>
        </p:txBody>
      </p:sp>
      <p:sp>
        <p:nvSpPr>
          <p:cNvPr id="6" name="Tijdelijke aanduiding voor dianummer 5"/>
          <p:cNvSpPr>
            <a:spLocks noGrp="1"/>
          </p:cNvSpPr>
          <p:nvPr>
            <p:ph type="sldNum" sz="quarter" idx="12"/>
          </p:nvPr>
        </p:nvSpPr>
        <p:spPr/>
        <p:txBody>
          <a:bodyPr/>
          <a:lstStyle>
            <a:lvl1pPr>
              <a:defRPr/>
            </a:lvl1pPr>
          </a:lstStyle>
          <a:p>
            <a:fld id="{13C9CC7F-86E1-48DE-82DC-E9AC50D04532}" type="slidenum">
              <a:rPr lang="en-US" noProof="0" smtClean="0"/>
              <a:pPr/>
              <a:t>‹#›</a:t>
            </a:fld>
            <a:endParaRPr lang="en-US" noProof="0" dirty="0"/>
          </a:p>
        </p:txBody>
      </p:sp>
      <p:sp>
        <p:nvSpPr>
          <p:cNvPr id="9" name="Tijdelijke aanduiding voor grafiek 8"/>
          <p:cNvSpPr>
            <a:spLocks noGrp="1"/>
          </p:cNvSpPr>
          <p:nvPr>
            <p:ph type="chart" sz="quarter" idx="14"/>
          </p:nvPr>
        </p:nvSpPr>
        <p:spPr>
          <a:xfrm>
            <a:off x="1071538" y="1641599"/>
            <a:ext cx="8072462" cy="3999600"/>
          </a:xfrm>
        </p:spPr>
        <p:txBody>
          <a:bodyPr/>
          <a:lstStyle/>
          <a:p>
            <a:r>
              <a:rPr lang="en-US" noProof="0" smtClean="0"/>
              <a:t>Click icon to add chart</a:t>
            </a:r>
            <a:endParaRPr lang="en-US" noProof="0" dirty="0"/>
          </a:p>
        </p:txBody>
      </p:sp>
      <p:sp>
        <p:nvSpPr>
          <p:cNvPr id="10" name="Line 8"/>
          <p:cNvSpPr>
            <a:spLocks noChangeShapeType="1"/>
          </p:cNvSpPr>
          <p:nvPr userDrawn="1"/>
        </p:nvSpPr>
        <p:spPr bwMode="auto">
          <a:xfrm>
            <a:off x="1762125" y="1636713"/>
            <a:ext cx="7381875" cy="0"/>
          </a:xfrm>
          <a:prstGeom prst="line">
            <a:avLst/>
          </a:prstGeom>
          <a:noFill/>
          <a:ln w="12700">
            <a:solidFill>
              <a:schemeClr val="tx1"/>
            </a:solidFill>
            <a:round/>
            <a:headEnd/>
            <a:tailEnd/>
          </a:ln>
          <a:effectLst/>
        </p:spPr>
        <p:txBody>
          <a:bodyPr/>
          <a:lstStyle/>
          <a:p>
            <a:endParaRPr lang="en-US" noProof="0" dirty="0"/>
          </a:p>
        </p:txBody>
      </p:sp>
      <p:sp>
        <p:nvSpPr>
          <p:cNvPr id="11" name="Tijdelijke aanduiding voor tekst 13"/>
          <p:cNvSpPr>
            <a:spLocks noGrp="1"/>
          </p:cNvSpPr>
          <p:nvPr>
            <p:ph type="body" sz="quarter" idx="13" hasCustomPrompt="1"/>
          </p:nvPr>
        </p:nvSpPr>
        <p:spPr>
          <a:xfrm>
            <a:off x="1082902" y="500042"/>
            <a:ext cx="7775378" cy="732985"/>
          </a:xfrm>
        </p:spPr>
        <p:txBody>
          <a:bodyPr lIns="0" tIns="0" rIns="0" bIns="0" anchor="b" anchorCtr="0"/>
          <a:lstStyle>
            <a:lvl1pPr marL="0" indent="0">
              <a:buNone/>
              <a:defRPr sz="2600" b="1" cap="all" baseline="0">
                <a:latin typeface="+mj-lt"/>
              </a:defRPr>
            </a:lvl1pPr>
          </a:lstStyle>
          <a:p>
            <a:pPr lvl="0"/>
            <a:r>
              <a:rPr lang="en-US" noProof="0" dirty="0" smtClean="0"/>
              <a:t>Click here and type the title</a:t>
            </a:r>
          </a:p>
        </p:txBody>
      </p:sp>
      <p:sp>
        <p:nvSpPr>
          <p:cNvPr id="14" name="Tijdelijke aanduiding voor tekst 15"/>
          <p:cNvSpPr>
            <a:spLocks noGrp="1"/>
          </p:cNvSpPr>
          <p:nvPr>
            <p:ph type="body" sz="quarter" idx="15" hasCustomPrompt="1"/>
          </p:nvPr>
        </p:nvSpPr>
        <p:spPr>
          <a:xfrm>
            <a:off x="1082887" y="1226814"/>
            <a:ext cx="7775393" cy="285750"/>
          </a:xfrm>
        </p:spPr>
        <p:txBody>
          <a:bodyPr lIns="0" tIns="0" rIns="0" bIns="0" anchor="b" anchorCtr="0"/>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dirty="0" smtClean="0"/>
              <a:t>Click here and type the subtitle</a:t>
            </a:r>
            <a:endParaRPr lang="en-US"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1346400" y="1644650"/>
            <a:ext cx="6786562" cy="1470025"/>
          </a:xfrm>
          <a:prstGeom prst="rect">
            <a:avLst/>
          </a:prstGeom>
        </p:spPr>
        <p:txBody>
          <a:bodyPr lIns="0" anchor="b" anchorCtr="0"/>
          <a:lstStyle>
            <a:lvl1pPr>
              <a:lnSpc>
                <a:spcPts val="2500"/>
              </a:lnSpc>
              <a:defRPr cap="all" baseline="0">
                <a:solidFill>
                  <a:schemeClr val="bg1"/>
                </a:solidFill>
              </a:defRPr>
            </a:lvl1pPr>
          </a:lstStyle>
          <a:p>
            <a:r>
              <a:rPr lang="en-US" noProof="0" smtClean="0"/>
              <a:t>Click here and type the title</a:t>
            </a:r>
            <a:endParaRPr lang="en-US" noProof="0"/>
          </a:p>
        </p:txBody>
      </p:sp>
      <p:sp>
        <p:nvSpPr>
          <p:cNvPr id="5" name="Rectangle 3"/>
          <p:cNvSpPr>
            <a:spLocks noGrp="1" noChangeArrowheads="1"/>
          </p:cNvSpPr>
          <p:nvPr>
            <p:ph type="subTitle" idx="1" hasCustomPrompt="1"/>
          </p:nvPr>
        </p:nvSpPr>
        <p:spPr>
          <a:xfrm>
            <a:off x="1346400" y="3035300"/>
            <a:ext cx="6788150" cy="1101725"/>
          </a:xfrm>
        </p:spPr>
        <p:txBody>
          <a:bodyPr lIns="0"/>
          <a:lstStyle>
            <a:lvl1pPr marL="0" indent="0">
              <a:buFont typeface="Wingdings" pitchFamily="2" charset="2"/>
              <a:buNone/>
              <a:defRPr cap="all" baseline="0">
                <a:solidFill>
                  <a:schemeClr val="bg1"/>
                </a:solidFill>
                <a:latin typeface="Arial Narrow" pitchFamily="34" charset="0"/>
              </a:defRPr>
            </a:lvl1pPr>
          </a:lstStyle>
          <a:p>
            <a:r>
              <a:rPr lang="en-US" noProof="0" smtClean="0"/>
              <a:t>Click here and type the subtitle</a:t>
            </a:r>
            <a:endParaRPr 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wmf"/><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Universiteit Twente\Verkenningsfase 2008\Information Technology\Specifications\Logoset Universiteit Twente\04-07-09 Universiteit Twente Logoset ENG NL\Universiteit Twente Logoset ENG NL\RGB\WMF\UT_Logo_Black_EN.WMF"/>
          <p:cNvPicPr>
            <a:picLocks noChangeAspect="1" noChangeArrowheads="1"/>
          </p:cNvPicPr>
          <p:nvPr/>
        </p:nvPicPr>
        <p:blipFill>
          <a:blip r:embed="rId17"/>
          <a:srcRect/>
          <a:stretch>
            <a:fillRect/>
          </a:stretch>
        </p:blipFill>
        <p:spPr bwMode="auto">
          <a:xfrm>
            <a:off x="942664" y="6333197"/>
            <a:ext cx="2019600" cy="401995"/>
          </a:xfrm>
          <a:prstGeom prst="rect">
            <a:avLst/>
          </a:prstGeom>
          <a:noFill/>
        </p:spPr>
      </p:pic>
      <p:sp>
        <p:nvSpPr>
          <p:cNvPr id="1027" name="Rectangle 3"/>
          <p:cNvSpPr>
            <a:spLocks noGrp="1" noChangeArrowheads="1"/>
          </p:cNvSpPr>
          <p:nvPr>
            <p:ph type="body" idx="1"/>
          </p:nvPr>
        </p:nvSpPr>
        <p:spPr bwMode="auto">
          <a:xfrm>
            <a:off x="1080000" y="2051050"/>
            <a:ext cx="7801200" cy="3560763"/>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noProof="0" dirty="0" err="1" smtClean="0"/>
              <a:t>Klik</a:t>
            </a:r>
            <a:r>
              <a:rPr lang="en-US" noProof="0" dirty="0" smtClean="0"/>
              <a:t> </a:t>
            </a:r>
            <a:r>
              <a:rPr lang="en-US" noProof="0" dirty="0" err="1" smtClean="0"/>
              <a:t>om</a:t>
            </a:r>
            <a:r>
              <a:rPr lang="en-US" noProof="0" dirty="0" smtClean="0"/>
              <a:t> de </a:t>
            </a:r>
            <a:r>
              <a:rPr lang="en-US" noProof="0" dirty="0" err="1" smtClean="0"/>
              <a:t>opmaakprofielen</a:t>
            </a:r>
            <a:r>
              <a:rPr lang="en-US" noProof="0" dirty="0" smtClean="0"/>
              <a:t> van de </a:t>
            </a:r>
            <a:r>
              <a:rPr lang="en-US" noProof="0" dirty="0" err="1" smtClean="0"/>
              <a:t>modeltekst</a:t>
            </a:r>
            <a:r>
              <a:rPr lang="en-US" noProof="0" dirty="0" smtClean="0"/>
              <a:t> </a:t>
            </a:r>
            <a:r>
              <a:rPr lang="en-US" noProof="0" dirty="0" err="1" smtClean="0"/>
              <a:t>te</a:t>
            </a:r>
            <a:r>
              <a:rPr lang="en-US" noProof="0" dirty="0" smtClean="0"/>
              <a:t> </a:t>
            </a:r>
            <a:r>
              <a:rPr lang="en-US" noProof="0" dirty="0" err="1" smtClean="0"/>
              <a:t>bewerken</a:t>
            </a:r>
            <a:endParaRPr lang="en-US" noProof="0" dirty="0" smtClean="0"/>
          </a:p>
          <a:p>
            <a:pPr lvl="1"/>
            <a:r>
              <a:rPr lang="en-US" noProof="0" dirty="0" err="1" smtClean="0"/>
              <a:t>Tweede</a:t>
            </a:r>
            <a:r>
              <a:rPr lang="en-US" noProof="0" dirty="0" smtClean="0"/>
              <a:t> </a:t>
            </a:r>
            <a:r>
              <a:rPr lang="en-US" noProof="0" dirty="0" err="1" smtClean="0"/>
              <a:t>niveau</a:t>
            </a:r>
            <a:endParaRPr lang="en-US" noProof="0" dirty="0" smtClean="0"/>
          </a:p>
          <a:p>
            <a:pPr lvl="2"/>
            <a:r>
              <a:rPr lang="en-US" noProof="0" dirty="0" err="1" smtClean="0"/>
              <a:t>Derde</a:t>
            </a:r>
            <a:r>
              <a:rPr lang="en-US" noProof="0" dirty="0" smtClean="0"/>
              <a:t> </a:t>
            </a:r>
            <a:r>
              <a:rPr lang="en-US" noProof="0" dirty="0" err="1" smtClean="0"/>
              <a:t>niveau</a:t>
            </a:r>
            <a:endParaRPr lang="en-US" noProof="0" dirty="0" smtClean="0"/>
          </a:p>
          <a:p>
            <a:pPr lvl="3"/>
            <a:r>
              <a:rPr lang="en-US" noProof="0" dirty="0" err="1" smtClean="0"/>
              <a:t>Vierde</a:t>
            </a:r>
            <a:r>
              <a:rPr lang="en-US" noProof="0" dirty="0" smtClean="0"/>
              <a:t> </a:t>
            </a:r>
            <a:r>
              <a:rPr lang="en-US" noProof="0" dirty="0" err="1" smtClean="0"/>
              <a:t>niveau</a:t>
            </a:r>
            <a:endParaRPr lang="en-US" noProof="0" dirty="0" smtClean="0"/>
          </a:p>
          <a:p>
            <a:pPr lvl="4"/>
            <a:r>
              <a:rPr lang="en-US" noProof="0" dirty="0" err="1" smtClean="0"/>
              <a:t>Vijfde</a:t>
            </a:r>
            <a:r>
              <a:rPr lang="en-US" noProof="0" dirty="0" smtClean="0"/>
              <a:t> </a:t>
            </a:r>
            <a:r>
              <a:rPr lang="en-US" noProof="0" dirty="0" err="1" smtClean="0"/>
              <a:t>niveau</a:t>
            </a:r>
            <a:endParaRPr lang="en-US" noProof="0" dirty="0" smtClean="0"/>
          </a:p>
        </p:txBody>
      </p:sp>
      <p:sp>
        <p:nvSpPr>
          <p:cNvPr id="1028" name="Rectangle 4"/>
          <p:cNvSpPr>
            <a:spLocks noGrp="1" noChangeArrowheads="1"/>
          </p:cNvSpPr>
          <p:nvPr>
            <p:ph type="dt" sz="half" idx="2"/>
          </p:nvPr>
        </p:nvSpPr>
        <p:spPr bwMode="auto">
          <a:xfrm>
            <a:off x="7572375" y="6402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endParaRPr lang="nl-NL" dirty="0"/>
          </a:p>
        </p:txBody>
      </p:sp>
      <p:sp>
        <p:nvSpPr>
          <p:cNvPr id="1029" name="Rectangle 5"/>
          <p:cNvSpPr>
            <a:spLocks noGrp="1" noChangeArrowheads="1"/>
          </p:cNvSpPr>
          <p:nvPr>
            <p:ph type="ftr" sz="quarter" idx="3"/>
          </p:nvPr>
        </p:nvSpPr>
        <p:spPr bwMode="auto">
          <a:xfrm>
            <a:off x="3540125" y="6402388"/>
            <a:ext cx="40322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vl1pPr>
          </a:lstStyle>
          <a:p>
            <a:r>
              <a:rPr lang="de-DE" smtClean="0"/>
              <a:t>EU MACS Kick-0ff 24 November 2016</a:t>
            </a:r>
            <a:endParaRPr lang="nl-NL" dirty="0"/>
          </a:p>
        </p:txBody>
      </p:sp>
      <p:sp>
        <p:nvSpPr>
          <p:cNvPr id="1030" name="Rectangle 6"/>
          <p:cNvSpPr>
            <a:spLocks noGrp="1" noChangeArrowheads="1"/>
          </p:cNvSpPr>
          <p:nvPr>
            <p:ph type="sldNum" sz="quarter" idx="4"/>
          </p:nvPr>
        </p:nvSpPr>
        <p:spPr bwMode="auto">
          <a:xfrm>
            <a:off x="8509000" y="6400800"/>
            <a:ext cx="37465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818A380-CEF3-4FA4-B905-6E6A3B62A7C3}" type="slidenum">
              <a:rPr lang="nl-NL"/>
              <a:pPr/>
              <a:t>‹#›</a:t>
            </a:fld>
            <a:endParaRPr lang="nl-NL" dirty="0"/>
          </a:p>
        </p:txBody>
      </p:sp>
      <p:sp>
        <p:nvSpPr>
          <p:cNvPr id="1032" name="Line 8"/>
          <p:cNvSpPr>
            <a:spLocks noChangeShapeType="1"/>
          </p:cNvSpPr>
          <p:nvPr/>
        </p:nvSpPr>
        <p:spPr bwMode="auto">
          <a:xfrm>
            <a:off x="1080000" y="1636713"/>
            <a:ext cx="8071200" cy="0"/>
          </a:xfrm>
          <a:prstGeom prst="line">
            <a:avLst/>
          </a:prstGeom>
          <a:noFill/>
          <a:ln w="12700">
            <a:solidFill>
              <a:schemeClr val="tx1"/>
            </a:solidFill>
            <a:round/>
            <a:headEnd/>
            <a:tailEnd/>
          </a:ln>
          <a:effectLst/>
        </p:spPr>
        <p:txBody>
          <a:bodyPr/>
          <a:lstStyle/>
          <a:p>
            <a:endParaRPr lang="nl-NL" dirty="0"/>
          </a:p>
        </p:txBody>
      </p:sp>
    </p:spTree>
  </p:cSld>
  <p:clrMap bg1="lt1" tx1="dk1" bg2="lt2" tx2="dk2" accent1="accent1" accent2="accent2" accent3="accent3" accent4="accent4" accent5="accent5" accent6="accent6" hlink="hlink" folHlink="folHlink"/>
  <p:sldLayoutIdLst>
    <p:sldLayoutId id="2147483668" r:id="rId1"/>
    <p:sldLayoutId id="2147483650" r:id="rId2"/>
    <p:sldLayoutId id="2147483667" r:id="rId3"/>
    <p:sldLayoutId id="2147483666" r:id="rId4"/>
    <p:sldLayoutId id="2147483660" r:id="rId5"/>
    <p:sldLayoutId id="2147483665" r:id="rId6"/>
    <p:sldLayoutId id="2147483661" r:id="rId7"/>
    <p:sldLayoutId id="2147483662" r:id="rId8"/>
    <p:sldLayoutId id="2147483663" r:id="rId9"/>
    <p:sldLayoutId id="2147483664" r:id="rId10"/>
    <p:sldLayoutId id="2147483656" r:id="rId11"/>
    <p:sldLayoutId id="2147483657" r:id="rId12"/>
    <p:sldLayoutId id="2147483658" r:id="rId13"/>
    <p:sldLayoutId id="2147483659" r:id="rId14"/>
    <p:sldLayoutId id="2147483669" r:id="rId15"/>
  </p:sldLayoutIdLst>
  <p:hf hdr="0" dt="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Narrow" pitchFamily="34" charset="0"/>
        </a:defRPr>
      </a:lvl2pPr>
      <a:lvl3pPr algn="l" rtl="0" eaLnBrk="1" fontAlgn="base" hangingPunct="1">
        <a:spcBef>
          <a:spcPct val="0"/>
        </a:spcBef>
        <a:spcAft>
          <a:spcPct val="0"/>
        </a:spcAft>
        <a:defRPr sz="2500" b="1">
          <a:solidFill>
            <a:schemeClr val="tx2"/>
          </a:solidFill>
          <a:latin typeface="Arial Narrow" pitchFamily="34" charset="0"/>
        </a:defRPr>
      </a:lvl3pPr>
      <a:lvl4pPr algn="l" rtl="0" eaLnBrk="1" fontAlgn="base" hangingPunct="1">
        <a:spcBef>
          <a:spcPct val="0"/>
        </a:spcBef>
        <a:spcAft>
          <a:spcPct val="0"/>
        </a:spcAft>
        <a:defRPr sz="2500" b="1">
          <a:solidFill>
            <a:schemeClr val="tx2"/>
          </a:solidFill>
          <a:latin typeface="Arial Narrow" pitchFamily="34" charset="0"/>
        </a:defRPr>
      </a:lvl4pPr>
      <a:lvl5pPr algn="l" rtl="0" eaLnBrk="1" fontAlgn="base" hangingPunct="1">
        <a:spcBef>
          <a:spcPct val="0"/>
        </a:spcBef>
        <a:spcAft>
          <a:spcPct val="0"/>
        </a:spcAft>
        <a:defRPr sz="2500" b="1">
          <a:solidFill>
            <a:schemeClr val="tx2"/>
          </a:solidFill>
          <a:latin typeface="Arial Narrow" pitchFamily="34" charset="0"/>
        </a:defRPr>
      </a:lvl5pPr>
      <a:lvl6pPr marL="457200" algn="l" rtl="0" eaLnBrk="1" fontAlgn="base" hangingPunct="1">
        <a:spcBef>
          <a:spcPct val="0"/>
        </a:spcBef>
        <a:spcAft>
          <a:spcPct val="0"/>
        </a:spcAft>
        <a:defRPr sz="2500" b="1">
          <a:solidFill>
            <a:schemeClr val="tx2"/>
          </a:solidFill>
          <a:latin typeface="Arial Narrow" pitchFamily="34" charset="0"/>
        </a:defRPr>
      </a:lvl6pPr>
      <a:lvl7pPr marL="914400" algn="l" rtl="0" eaLnBrk="1" fontAlgn="base" hangingPunct="1">
        <a:spcBef>
          <a:spcPct val="0"/>
        </a:spcBef>
        <a:spcAft>
          <a:spcPct val="0"/>
        </a:spcAft>
        <a:defRPr sz="2500" b="1">
          <a:solidFill>
            <a:schemeClr val="tx2"/>
          </a:solidFill>
          <a:latin typeface="Arial Narrow" pitchFamily="34" charset="0"/>
        </a:defRPr>
      </a:lvl7pPr>
      <a:lvl8pPr marL="1371600" algn="l" rtl="0" eaLnBrk="1" fontAlgn="base" hangingPunct="1">
        <a:spcBef>
          <a:spcPct val="0"/>
        </a:spcBef>
        <a:spcAft>
          <a:spcPct val="0"/>
        </a:spcAft>
        <a:defRPr sz="2500" b="1">
          <a:solidFill>
            <a:schemeClr val="tx2"/>
          </a:solidFill>
          <a:latin typeface="Arial Narrow" pitchFamily="34" charset="0"/>
        </a:defRPr>
      </a:lvl8pPr>
      <a:lvl9pPr marL="1828800" algn="l" rtl="0" eaLnBrk="1" fontAlgn="base" hangingPunct="1">
        <a:spcBef>
          <a:spcPct val="0"/>
        </a:spcBef>
        <a:spcAft>
          <a:spcPct val="0"/>
        </a:spcAft>
        <a:defRPr sz="2500" b="1">
          <a:solidFill>
            <a:schemeClr val="tx2"/>
          </a:solidFill>
          <a:latin typeface="Arial Narrow" pitchFamily="34" charset="0"/>
        </a:defRPr>
      </a:lvl9pPr>
    </p:titleStyle>
    <p:body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2" name="Rectangle 4"/>
          <p:cNvSpPr>
            <a:spLocks noGrp="1" noChangeArrowheads="1"/>
          </p:cNvSpPr>
          <p:nvPr>
            <p:ph type="dt" sz="half" idx="2"/>
          </p:nvPr>
        </p:nvSpPr>
        <p:spPr bwMode="auto">
          <a:xfrm>
            <a:off x="7572375" y="6402388"/>
            <a:ext cx="936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atin typeface="Arial" charset="0"/>
              </a:defRPr>
            </a:lvl1pPr>
          </a:lstStyle>
          <a:p>
            <a:pPr>
              <a:defRPr/>
            </a:pPr>
            <a:endParaRPr lang="en-GB">
              <a:solidFill>
                <a:srgbClr val="000000"/>
              </a:solidFill>
            </a:endParaRPr>
          </a:p>
        </p:txBody>
      </p:sp>
      <p:sp>
        <p:nvSpPr>
          <p:cNvPr id="22533" name="Rectangle 5"/>
          <p:cNvSpPr>
            <a:spLocks noGrp="1" noChangeArrowheads="1"/>
          </p:cNvSpPr>
          <p:nvPr>
            <p:ph type="ftr" sz="quarter" idx="3"/>
          </p:nvPr>
        </p:nvSpPr>
        <p:spPr bwMode="auto">
          <a:xfrm>
            <a:off x="3635375" y="6402388"/>
            <a:ext cx="3937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ts val="1500"/>
              </a:lnSpc>
              <a:defRPr sz="1000">
                <a:latin typeface="Arial" charset="0"/>
              </a:defRPr>
            </a:lvl1pPr>
          </a:lstStyle>
          <a:p>
            <a:pPr>
              <a:defRPr/>
            </a:pPr>
            <a:r>
              <a:rPr lang="de-DE" smtClean="0">
                <a:solidFill>
                  <a:srgbClr val="000000"/>
                </a:solidFill>
              </a:rPr>
              <a:t>EU MACS Kick-0ff 24 November 2016</a:t>
            </a:r>
            <a:endParaRPr lang="en-GB">
              <a:solidFill>
                <a:srgbClr val="000000"/>
              </a:solidFill>
            </a:endParaRPr>
          </a:p>
        </p:txBody>
      </p:sp>
      <p:sp>
        <p:nvSpPr>
          <p:cNvPr id="22534" name="Rectangle 6"/>
          <p:cNvSpPr>
            <a:spLocks noGrp="1" noChangeArrowheads="1"/>
          </p:cNvSpPr>
          <p:nvPr>
            <p:ph type="sldNum" sz="quarter" idx="4"/>
          </p:nvPr>
        </p:nvSpPr>
        <p:spPr bwMode="auto">
          <a:xfrm>
            <a:off x="8509000" y="6400800"/>
            <a:ext cx="37465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lnSpc>
                <a:spcPts val="1500"/>
              </a:lnSpc>
              <a:defRPr sz="1000"/>
            </a:lvl1pPr>
          </a:lstStyle>
          <a:p>
            <a:fld id="{D4560E1D-9769-49C9-ACDB-83C494B192C7}" type="slidenum">
              <a:rPr lang="en-GB" altLang="nl-NL" smtClean="0">
                <a:solidFill>
                  <a:srgbClr val="000000"/>
                </a:solidFill>
                <a:latin typeface="Arial" panose="020B0604020202020204" pitchFamily="34" charset="0"/>
              </a:rPr>
              <a:pPr/>
              <a:t>‹#›</a:t>
            </a:fld>
            <a:endParaRPr lang="en-GB" altLang="nl-NL" smtClean="0">
              <a:solidFill>
                <a:srgbClr val="000000"/>
              </a:solidFill>
              <a:latin typeface="Arial" panose="020B0604020202020204" pitchFamily="34" charset="0"/>
            </a:endParaRPr>
          </a:p>
        </p:txBody>
      </p:sp>
      <p:pic>
        <p:nvPicPr>
          <p:cNvPr id="1029" name="Picture 9" descr="UT_Logo_Black_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11225" y="6332538"/>
            <a:ext cx="20986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
          <p:cNvSpPr>
            <a:spLocks noGrp="1" noChangeArrowheads="1"/>
          </p:cNvSpPr>
          <p:nvPr>
            <p:ph type="title"/>
          </p:nvPr>
        </p:nvSpPr>
        <p:spPr bwMode="auto">
          <a:xfrm>
            <a:off x="1079500" y="363538"/>
            <a:ext cx="7805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0" numCol="1" anchor="b" anchorCtr="0" compatLnSpc="1">
            <a:prstTxWarp prst="textNoShape">
              <a:avLst/>
            </a:prstTxWarp>
          </a:bodyPr>
          <a:lstStyle/>
          <a:p>
            <a:pPr lvl="0"/>
            <a:r>
              <a:rPr lang="nl-NL" altLang="nl-NL" smtClean="0"/>
              <a:t>KLIK OM HET OPMAAKPROFIEL TE BEWERKEN</a:t>
            </a:r>
          </a:p>
        </p:txBody>
      </p:sp>
      <p:sp>
        <p:nvSpPr>
          <p:cNvPr id="1031" name="Rectangle 11"/>
          <p:cNvSpPr>
            <a:spLocks noGrp="1" noChangeArrowheads="1"/>
          </p:cNvSpPr>
          <p:nvPr>
            <p:ph type="body" idx="1"/>
          </p:nvPr>
        </p:nvSpPr>
        <p:spPr bwMode="auto">
          <a:xfrm>
            <a:off x="1079500" y="2051050"/>
            <a:ext cx="7802563"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32" name="Line 12"/>
          <p:cNvSpPr>
            <a:spLocks noChangeShapeType="1"/>
          </p:cNvSpPr>
          <p:nvPr/>
        </p:nvSpPr>
        <p:spPr bwMode="auto">
          <a:xfrm>
            <a:off x="1079500" y="1636713"/>
            <a:ext cx="8064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nl-NL"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8223263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Narrow" pitchFamily="34" charset="0"/>
        </a:defRPr>
      </a:lvl2pPr>
      <a:lvl3pPr algn="l" rtl="0" eaLnBrk="0" fontAlgn="base" hangingPunct="0">
        <a:spcBef>
          <a:spcPct val="0"/>
        </a:spcBef>
        <a:spcAft>
          <a:spcPct val="0"/>
        </a:spcAft>
        <a:defRPr sz="2600" b="1">
          <a:solidFill>
            <a:schemeClr val="tx2"/>
          </a:solidFill>
          <a:latin typeface="Arial Narrow" pitchFamily="34" charset="0"/>
        </a:defRPr>
      </a:lvl3pPr>
      <a:lvl4pPr algn="l" rtl="0" eaLnBrk="0" fontAlgn="base" hangingPunct="0">
        <a:spcBef>
          <a:spcPct val="0"/>
        </a:spcBef>
        <a:spcAft>
          <a:spcPct val="0"/>
        </a:spcAft>
        <a:defRPr sz="2600" b="1">
          <a:solidFill>
            <a:schemeClr val="tx2"/>
          </a:solidFill>
          <a:latin typeface="Arial Narrow" pitchFamily="34" charset="0"/>
        </a:defRPr>
      </a:lvl4pPr>
      <a:lvl5pPr algn="l" rtl="0" eaLnBrk="0" fontAlgn="base" hangingPunct="0">
        <a:spcBef>
          <a:spcPct val="0"/>
        </a:spcBef>
        <a:spcAft>
          <a:spcPct val="0"/>
        </a:spcAft>
        <a:defRPr sz="2600" b="1">
          <a:solidFill>
            <a:schemeClr val="tx2"/>
          </a:solidFill>
          <a:latin typeface="Arial Narrow" pitchFamily="34" charset="0"/>
        </a:defRPr>
      </a:lvl5pPr>
      <a:lvl6pPr marL="457200" algn="l" rtl="0" fontAlgn="base">
        <a:spcBef>
          <a:spcPct val="0"/>
        </a:spcBef>
        <a:spcAft>
          <a:spcPct val="0"/>
        </a:spcAft>
        <a:defRPr sz="2600" b="1">
          <a:solidFill>
            <a:schemeClr val="tx2"/>
          </a:solidFill>
          <a:latin typeface="Arial Narrow" pitchFamily="34" charset="0"/>
        </a:defRPr>
      </a:lvl6pPr>
      <a:lvl7pPr marL="914400" algn="l" rtl="0" fontAlgn="base">
        <a:spcBef>
          <a:spcPct val="0"/>
        </a:spcBef>
        <a:spcAft>
          <a:spcPct val="0"/>
        </a:spcAft>
        <a:defRPr sz="2600" b="1">
          <a:solidFill>
            <a:schemeClr val="tx2"/>
          </a:solidFill>
          <a:latin typeface="Arial Narrow" pitchFamily="34" charset="0"/>
        </a:defRPr>
      </a:lvl7pPr>
      <a:lvl8pPr marL="1371600" algn="l" rtl="0" fontAlgn="base">
        <a:spcBef>
          <a:spcPct val="0"/>
        </a:spcBef>
        <a:spcAft>
          <a:spcPct val="0"/>
        </a:spcAft>
        <a:defRPr sz="2600" b="1">
          <a:solidFill>
            <a:schemeClr val="tx2"/>
          </a:solidFill>
          <a:latin typeface="Arial Narrow" pitchFamily="34" charset="0"/>
        </a:defRPr>
      </a:lvl8pPr>
      <a:lvl9pPr marL="1828800" algn="l" rtl="0" fontAlgn="base">
        <a:spcBef>
          <a:spcPct val="0"/>
        </a:spcBef>
        <a:spcAft>
          <a:spcPct val="0"/>
        </a:spcAft>
        <a:defRPr sz="2600" b="1">
          <a:solidFill>
            <a:schemeClr val="tx2"/>
          </a:solidFill>
          <a:latin typeface="Arial Narrow" pitchFamily="34" charset="0"/>
        </a:defRPr>
      </a:lvl9pPr>
    </p:titleStyle>
    <p:bodyStyle>
      <a:lvl1pPr marL="255588" indent="-255588" algn="l" defTabSz="238125" rtl="0" eaLnBrk="0" fontAlgn="base" hangingPunct="0">
        <a:lnSpc>
          <a:spcPts val="2500"/>
        </a:lnSpc>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538163" indent="-280988" algn="l" defTabSz="238125" rtl="0" eaLnBrk="0" fontAlgn="base" hangingPunct="0">
        <a:lnSpc>
          <a:spcPts val="2500"/>
        </a:lnSpc>
        <a:spcBef>
          <a:spcPct val="20000"/>
        </a:spcBef>
        <a:spcAft>
          <a:spcPct val="0"/>
        </a:spcAft>
        <a:buFont typeface="Wingdings" panose="05000000000000000000" pitchFamily="2" charset="2"/>
        <a:buChar char="§"/>
        <a:defRPr sz="2800">
          <a:solidFill>
            <a:schemeClr val="tx1"/>
          </a:solidFill>
          <a:latin typeface="+mn-lt"/>
        </a:defRPr>
      </a:lvl2pPr>
      <a:lvl3pPr marL="801688" indent="-238125" algn="l" defTabSz="238125" rtl="0" eaLnBrk="0" fontAlgn="base" hangingPunct="0">
        <a:lnSpc>
          <a:spcPts val="2500"/>
        </a:lnSpc>
        <a:spcBef>
          <a:spcPct val="20000"/>
        </a:spcBef>
        <a:spcAft>
          <a:spcPct val="0"/>
        </a:spcAft>
        <a:buFont typeface="Wingdings" panose="05000000000000000000" pitchFamily="2" charset="2"/>
        <a:buChar char="§"/>
        <a:defRPr sz="2400">
          <a:solidFill>
            <a:schemeClr val="tx1"/>
          </a:solidFill>
          <a:latin typeface="+mn-lt"/>
        </a:defRPr>
      </a:lvl3pPr>
      <a:lvl4pPr marL="1077913" indent="-250825"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4pPr>
      <a:lvl5pPr marL="1344613" indent="-255588" algn="l" defTabSz="238125" rtl="0" eaLnBrk="0" fontAlgn="base" hangingPunct="0">
        <a:lnSpc>
          <a:spcPts val="2500"/>
        </a:lnSpc>
        <a:spcBef>
          <a:spcPct val="20000"/>
        </a:spcBef>
        <a:spcAft>
          <a:spcPct val="0"/>
        </a:spcAft>
        <a:buFont typeface="Wingdings" panose="05000000000000000000" pitchFamily="2" charset="2"/>
        <a:buChar char="§"/>
        <a:defRPr sz="2000">
          <a:solidFill>
            <a:schemeClr val="tx1"/>
          </a:solidFill>
          <a:latin typeface="+mn-lt"/>
        </a:defRPr>
      </a:lvl5pPr>
      <a:lvl6pPr marL="1801813" indent="-255588" algn="l" defTabSz="238125" rtl="0" fontAlgn="base">
        <a:lnSpc>
          <a:spcPts val="2500"/>
        </a:lnSpc>
        <a:spcBef>
          <a:spcPct val="20000"/>
        </a:spcBef>
        <a:spcAft>
          <a:spcPct val="0"/>
        </a:spcAft>
        <a:buFont typeface="Wingdings" pitchFamily="2" charset="2"/>
        <a:buChar char="§"/>
        <a:defRPr>
          <a:solidFill>
            <a:schemeClr val="tx1"/>
          </a:solidFill>
          <a:latin typeface="+mn-lt"/>
        </a:defRPr>
      </a:lvl6pPr>
      <a:lvl7pPr marL="2259013" indent="-255588" algn="l" defTabSz="238125" rtl="0" fontAlgn="base">
        <a:lnSpc>
          <a:spcPts val="2500"/>
        </a:lnSpc>
        <a:spcBef>
          <a:spcPct val="20000"/>
        </a:spcBef>
        <a:spcAft>
          <a:spcPct val="0"/>
        </a:spcAft>
        <a:buFont typeface="Wingdings" pitchFamily="2" charset="2"/>
        <a:buChar char="§"/>
        <a:defRPr>
          <a:solidFill>
            <a:schemeClr val="tx1"/>
          </a:solidFill>
          <a:latin typeface="+mn-lt"/>
        </a:defRPr>
      </a:lvl7pPr>
      <a:lvl8pPr marL="2716213" indent="-255588" algn="l" defTabSz="238125" rtl="0" fontAlgn="base">
        <a:lnSpc>
          <a:spcPts val="2500"/>
        </a:lnSpc>
        <a:spcBef>
          <a:spcPct val="20000"/>
        </a:spcBef>
        <a:spcAft>
          <a:spcPct val="0"/>
        </a:spcAft>
        <a:buFont typeface="Wingdings" pitchFamily="2" charset="2"/>
        <a:buChar char="§"/>
        <a:defRPr>
          <a:solidFill>
            <a:schemeClr val="tx1"/>
          </a:solidFill>
          <a:latin typeface="+mn-lt"/>
        </a:defRPr>
      </a:lvl8pPr>
      <a:lvl9pPr marL="3173413" indent="-255588" algn="l" defTabSz="238125" rtl="0" fontAlgn="base">
        <a:lnSpc>
          <a:spcPts val="2500"/>
        </a:lnSpc>
        <a:spcBef>
          <a:spcPct val="20000"/>
        </a:spcBef>
        <a:spcAft>
          <a:spcPct val="0"/>
        </a:spcAft>
        <a:buFont typeface="Wingdings" pitchFamily="2" charset="2"/>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95400" y="1600200"/>
            <a:ext cx="6786562" cy="1470025"/>
          </a:xfrm>
        </p:spPr>
        <p:txBody>
          <a:bodyPr/>
          <a:lstStyle/>
          <a:p>
            <a:r>
              <a:rPr lang="nl-NL" dirty="0" smtClean="0"/>
              <a:t>Introduction to Constructive Technology Assessment</a:t>
            </a:r>
            <a:br>
              <a:rPr lang="nl-NL" dirty="0" smtClean="0"/>
            </a:br>
            <a:endParaRPr lang="nl-NL" dirty="0"/>
          </a:p>
        </p:txBody>
      </p:sp>
      <p:sp>
        <p:nvSpPr>
          <p:cNvPr id="3" name="Ondertitel 2"/>
          <p:cNvSpPr>
            <a:spLocks noGrp="1"/>
          </p:cNvSpPr>
          <p:nvPr>
            <p:ph type="subTitle" idx="1"/>
          </p:nvPr>
        </p:nvSpPr>
        <p:spPr>
          <a:xfrm>
            <a:off x="3505200" y="3505200"/>
            <a:ext cx="5257800" cy="850900"/>
          </a:xfrm>
        </p:spPr>
        <p:txBody>
          <a:bodyPr/>
          <a:lstStyle/>
          <a:p>
            <a:r>
              <a:rPr lang="nl-NL" dirty="0" smtClean="0"/>
              <a:t>Klaasjan Visscher &amp; Peter Stegmaier,</a:t>
            </a:r>
          </a:p>
          <a:p>
            <a:r>
              <a:rPr lang="nl-NL" dirty="0" smtClean="0"/>
              <a:t>(With help of Haico te Kulve)</a:t>
            </a:r>
          </a:p>
          <a:p>
            <a:endParaRPr lang="nl-NL" dirty="0" smtClean="0"/>
          </a:p>
          <a:p>
            <a:r>
              <a:rPr lang="nl-NL" dirty="0" smtClean="0"/>
              <a:t>University of Twente</a:t>
            </a:r>
          </a:p>
          <a:p>
            <a:endParaRPr lang="nl-NL" dirty="0"/>
          </a:p>
          <a:p>
            <a:r>
              <a:rPr lang="nl-NL" dirty="0" smtClean="0"/>
              <a:t>EU MACS Kick-off</a:t>
            </a:r>
          </a:p>
          <a:p>
            <a:r>
              <a:rPr lang="nl-NL" dirty="0" smtClean="0"/>
              <a:t>24 November 2016</a:t>
            </a:r>
          </a:p>
          <a:p>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A </a:t>
            </a:r>
            <a:r>
              <a:rPr lang="nl-NL" dirty="0"/>
              <a:t>CTA </a:t>
            </a:r>
            <a:r>
              <a:rPr lang="nl-NL" dirty="0" smtClean="0"/>
              <a:t>based multi-layer perspective </a:t>
            </a:r>
            <a:r>
              <a:rPr lang="nl-NL" dirty="0"/>
              <a:t>on </a:t>
            </a:r>
            <a:r>
              <a:rPr lang="nl-NL" dirty="0" smtClean="0"/>
              <a:t>CS markets </a:t>
            </a:r>
            <a:r>
              <a:rPr lang="nl-NL" dirty="0"/>
              <a:t>and a </a:t>
            </a:r>
            <a:r>
              <a:rPr lang="nl-NL" dirty="0" smtClean="0"/>
              <a:t>suite of </a:t>
            </a:r>
            <a:r>
              <a:rPr lang="nl-NL" dirty="0"/>
              <a:t>“</a:t>
            </a:r>
            <a:r>
              <a:rPr lang="nl-NL" dirty="0" smtClean="0"/>
              <a:t>interactional formats</a:t>
            </a:r>
            <a:r>
              <a:rPr lang="nl-NL" dirty="0"/>
              <a:t>” to </a:t>
            </a:r>
            <a:r>
              <a:rPr lang="nl-NL" dirty="0" smtClean="0"/>
              <a:t>feed stakeholder engagement in WP2-WP4</a:t>
            </a:r>
          </a:p>
          <a:p>
            <a:endParaRPr lang="nl-NL" dirty="0"/>
          </a:p>
        </p:txBody>
      </p:sp>
      <p:sp>
        <p:nvSpPr>
          <p:cNvPr id="3" name="Footer Placeholder 2"/>
          <p:cNvSpPr>
            <a:spLocks noGrp="1"/>
          </p:cNvSpPr>
          <p:nvPr>
            <p:ph type="ftr" sz="quarter" idx="11"/>
          </p:nvPr>
        </p:nvSpPr>
        <p:spPr/>
        <p:txBody>
          <a:bodyPr/>
          <a:lstStyle/>
          <a:p>
            <a:r>
              <a:rPr lang="de-DE" noProof="0" smtClean="0"/>
              <a:t>EU MACS Kick-0ff 24 November 2016</a:t>
            </a:r>
            <a:endParaRPr lang="en-US" noProof="0" dirty="0"/>
          </a:p>
        </p:txBody>
      </p:sp>
      <p:sp>
        <p:nvSpPr>
          <p:cNvPr id="4" name="Slide Number Placeholder 3"/>
          <p:cNvSpPr>
            <a:spLocks noGrp="1"/>
          </p:cNvSpPr>
          <p:nvPr>
            <p:ph type="sldNum" sz="quarter" idx="12"/>
          </p:nvPr>
        </p:nvSpPr>
        <p:spPr/>
        <p:txBody>
          <a:bodyPr/>
          <a:lstStyle/>
          <a:p>
            <a:fld id="{13C9CC7F-86E1-48DE-82DC-E9AC50D04532}" type="slidenum">
              <a:rPr lang="en-US" noProof="0" smtClean="0"/>
              <a:pPr/>
              <a:t>10</a:t>
            </a:fld>
            <a:endParaRPr lang="en-US" noProof="0" dirty="0"/>
          </a:p>
        </p:txBody>
      </p:sp>
      <p:sp>
        <p:nvSpPr>
          <p:cNvPr id="5" name="Text Placeholder 4"/>
          <p:cNvSpPr>
            <a:spLocks noGrp="1"/>
          </p:cNvSpPr>
          <p:nvPr>
            <p:ph type="body" sz="quarter" idx="13"/>
          </p:nvPr>
        </p:nvSpPr>
        <p:spPr/>
        <p:txBody>
          <a:bodyPr/>
          <a:lstStyle/>
          <a:p>
            <a:r>
              <a:rPr lang="nl-NL" dirty="0" smtClean="0"/>
              <a:t>Part 2: CTA in EU MACS</a:t>
            </a:r>
            <a:endParaRPr lang="nl-NL" dirty="0"/>
          </a:p>
        </p:txBody>
      </p:sp>
      <p:sp>
        <p:nvSpPr>
          <p:cNvPr id="6" name="Text Placeholder 5"/>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3917658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239336"/>
            <a:ext cx="6264696" cy="3787853"/>
          </a:xfrm>
          <a:prstGeom prst="rect">
            <a:avLst/>
          </a:prstGeom>
          <a:noFill/>
          <a:ln>
            <a:noFill/>
          </a:ln>
        </p:spPr>
      </p:pic>
      <p:sp>
        <p:nvSpPr>
          <p:cNvPr id="3" name="Footer Placeholder 2"/>
          <p:cNvSpPr>
            <a:spLocks noGrp="1"/>
          </p:cNvSpPr>
          <p:nvPr>
            <p:ph type="ftr" sz="quarter" idx="11"/>
          </p:nvPr>
        </p:nvSpPr>
        <p:spPr/>
        <p:txBody>
          <a:bodyPr/>
          <a:lstStyle/>
          <a:p>
            <a:r>
              <a:rPr lang="de-DE" noProof="0" smtClean="0"/>
              <a:t>EU MACS Kick-0ff 24 November 2016</a:t>
            </a:r>
            <a:endParaRPr lang="en-US" noProof="0" dirty="0"/>
          </a:p>
        </p:txBody>
      </p:sp>
      <p:sp>
        <p:nvSpPr>
          <p:cNvPr id="4" name="Slide Number Placeholder 3"/>
          <p:cNvSpPr>
            <a:spLocks noGrp="1"/>
          </p:cNvSpPr>
          <p:nvPr>
            <p:ph type="sldNum" sz="quarter" idx="12"/>
          </p:nvPr>
        </p:nvSpPr>
        <p:spPr/>
        <p:txBody>
          <a:bodyPr/>
          <a:lstStyle/>
          <a:p>
            <a:fld id="{13C9CC7F-86E1-48DE-82DC-E9AC50D04532}" type="slidenum">
              <a:rPr lang="en-US" noProof="0" smtClean="0"/>
              <a:pPr/>
              <a:t>11</a:t>
            </a:fld>
            <a:endParaRPr lang="en-US" noProof="0" dirty="0"/>
          </a:p>
        </p:txBody>
      </p:sp>
      <p:sp>
        <p:nvSpPr>
          <p:cNvPr id="5" name="Text Placeholder 4"/>
          <p:cNvSpPr>
            <a:spLocks noGrp="1"/>
          </p:cNvSpPr>
          <p:nvPr>
            <p:ph type="body" sz="quarter" idx="13"/>
          </p:nvPr>
        </p:nvSpPr>
        <p:spPr/>
        <p:txBody>
          <a:bodyPr/>
          <a:lstStyle/>
          <a:p>
            <a:r>
              <a:rPr lang="nl-NL" dirty="0" smtClean="0"/>
              <a:t>Multi-level-perspective </a:t>
            </a:r>
            <a:r>
              <a:rPr lang="nl-NL" sz="1200" dirty="0" smtClean="0"/>
              <a:t>(rip 2012)</a:t>
            </a:r>
            <a:endParaRPr lang="nl-NL" sz="1200" dirty="0"/>
          </a:p>
        </p:txBody>
      </p:sp>
      <p:sp>
        <p:nvSpPr>
          <p:cNvPr id="6" name="Text Placeholder 5"/>
          <p:cNvSpPr>
            <a:spLocks noGrp="1"/>
          </p:cNvSpPr>
          <p:nvPr>
            <p:ph type="body" sz="quarter" idx="14"/>
          </p:nvPr>
        </p:nvSpPr>
        <p:spPr/>
        <p:txBody>
          <a:bodyPr/>
          <a:lstStyle/>
          <a:p>
            <a:endParaRPr lang="nl-NL"/>
          </a:p>
        </p:txBody>
      </p:sp>
      <p:sp>
        <p:nvSpPr>
          <p:cNvPr id="9" name="TextBox 8"/>
          <p:cNvSpPr txBox="1"/>
          <p:nvPr/>
        </p:nvSpPr>
        <p:spPr>
          <a:xfrm>
            <a:off x="4764162" y="4031790"/>
            <a:ext cx="1584176" cy="369332"/>
          </a:xfrm>
          <a:prstGeom prst="rect">
            <a:avLst/>
          </a:prstGeom>
          <a:noFill/>
        </p:spPr>
        <p:txBody>
          <a:bodyPr wrap="square" rtlCol="0">
            <a:spAutoFit/>
          </a:bodyPr>
          <a:lstStyle/>
          <a:p>
            <a:r>
              <a:rPr lang="nl-NL" b="1" dirty="0" smtClean="0"/>
              <a:t>Living labs</a:t>
            </a:r>
            <a:endParaRPr lang="nl-NL" b="1" dirty="0"/>
          </a:p>
        </p:txBody>
      </p:sp>
      <p:sp>
        <p:nvSpPr>
          <p:cNvPr id="10" name="TextBox 9"/>
          <p:cNvSpPr txBox="1"/>
          <p:nvPr/>
        </p:nvSpPr>
        <p:spPr>
          <a:xfrm>
            <a:off x="2998951" y="3419326"/>
            <a:ext cx="1082348" cy="369332"/>
          </a:xfrm>
          <a:prstGeom prst="rect">
            <a:avLst/>
          </a:prstGeom>
          <a:noFill/>
        </p:spPr>
        <p:txBody>
          <a:bodyPr wrap="none" rtlCol="0">
            <a:spAutoFit/>
          </a:bodyPr>
          <a:lstStyle/>
          <a:p>
            <a:r>
              <a:rPr lang="nl-NL" b="1" dirty="0" smtClean="0"/>
              <a:t>PESTEL</a:t>
            </a:r>
            <a:endParaRPr lang="nl-NL" b="1" dirty="0"/>
          </a:p>
        </p:txBody>
      </p:sp>
      <p:sp>
        <p:nvSpPr>
          <p:cNvPr id="11" name="TextBox 10"/>
          <p:cNvSpPr txBox="1"/>
          <p:nvPr/>
        </p:nvSpPr>
        <p:spPr>
          <a:xfrm rot="19267065">
            <a:off x="3800762" y="3044127"/>
            <a:ext cx="3031599" cy="369332"/>
          </a:xfrm>
          <a:prstGeom prst="rect">
            <a:avLst/>
          </a:prstGeom>
          <a:noFill/>
        </p:spPr>
        <p:txBody>
          <a:bodyPr wrap="none" rtlCol="0">
            <a:spAutoFit/>
          </a:bodyPr>
          <a:lstStyle/>
          <a:p>
            <a:r>
              <a:rPr lang="nl-NL" b="1" dirty="0" smtClean="0"/>
              <a:t>Socio-technical scenarios</a:t>
            </a:r>
            <a:endParaRPr lang="nl-NL" b="1" dirty="0"/>
          </a:p>
        </p:txBody>
      </p:sp>
    </p:spTree>
    <p:extLst>
      <p:ext uri="{BB962C8B-B14F-4D97-AF65-F5344CB8AC3E}">
        <p14:creationId xmlns:p14="http://schemas.microsoft.com/office/powerpoint/2010/main" val="93261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6058" y="1959799"/>
            <a:ext cx="7837592" cy="4176464"/>
          </a:xfrm>
          <a:solidFill>
            <a:schemeClr val="accent3">
              <a:lumMod val="60000"/>
              <a:lumOff val="40000"/>
            </a:schemeClr>
          </a:solidFill>
          <a:ln w="28575">
            <a:solidFill>
              <a:srgbClr val="C00000"/>
            </a:solidFill>
          </a:ln>
        </p:spPr>
        <p:txBody>
          <a:bodyPr/>
          <a:lstStyle/>
          <a:p>
            <a:pPr marL="0" indent="0">
              <a:buNone/>
            </a:pPr>
            <a:r>
              <a:rPr lang="nl-NL" b="1" dirty="0" smtClean="0"/>
              <a:t>PART 1: Intro CTA</a:t>
            </a:r>
          </a:p>
          <a:p>
            <a:pPr lvl="1"/>
            <a:r>
              <a:rPr lang="nl-NL" dirty="0" smtClean="0"/>
              <a:t>What is (C)TA?</a:t>
            </a:r>
          </a:p>
          <a:p>
            <a:pPr lvl="1"/>
            <a:r>
              <a:rPr lang="nl-NL" dirty="0" smtClean="0"/>
              <a:t>Why do CTA?</a:t>
            </a:r>
          </a:p>
          <a:p>
            <a:pPr lvl="1"/>
            <a:r>
              <a:rPr lang="nl-NL" dirty="0" smtClean="0"/>
              <a:t>How to do CTA?</a:t>
            </a:r>
            <a:endParaRPr lang="nl-NL" dirty="0"/>
          </a:p>
          <a:p>
            <a:pPr marL="0" indent="0">
              <a:buNone/>
            </a:pPr>
            <a:r>
              <a:rPr lang="nl-NL" b="1" dirty="0" smtClean="0"/>
              <a:t>PART 2: CTA in EU MACS</a:t>
            </a:r>
          </a:p>
          <a:p>
            <a:pPr lvl="1"/>
            <a:r>
              <a:rPr lang="nl-NL" dirty="0"/>
              <a:t>Relation to other methods</a:t>
            </a:r>
          </a:p>
          <a:p>
            <a:pPr lvl="1"/>
            <a:r>
              <a:rPr lang="nl-NL" dirty="0" smtClean="0"/>
              <a:t>Expectations</a:t>
            </a:r>
          </a:p>
          <a:p>
            <a:pPr lvl="1"/>
            <a:r>
              <a:rPr lang="nl-NL" dirty="0" smtClean="0"/>
              <a:t>Identification of critical issues</a:t>
            </a:r>
          </a:p>
          <a:p>
            <a:r>
              <a:rPr lang="nl-NL" b="1" dirty="0" smtClean="0"/>
              <a:t>PART 3: Getting started</a:t>
            </a:r>
          </a:p>
          <a:p>
            <a:pPr lvl="1"/>
            <a:r>
              <a:rPr lang="nl-NL" dirty="0" smtClean="0"/>
              <a:t>Imagine the future</a:t>
            </a:r>
          </a:p>
          <a:p>
            <a:endParaRPr lang="nl-NL" dirty="0" smtClean="0"/>
          </a:p>
        </p:txBody>
      </p:sp>
      <p:sp>
        <p:nvSpPr>
          <p:cNvPr id="4" name="Slide Number Placeholder 3"/>
          <p:cNvSpPr>
            <a:spLocks noGrp="1"/>
          </p:cNvSpPr>
          <p:nvPr>
            <p:ph type="sldNum" sz="quarter" idx="12"/>
          </p:nvPr>
        </p:nvSpPr>
        <p:spPr/>
        <p:txBody>
          <a:bodyPr/>
          <a:lstStyle/>
          <a:p>
            <a:fld id="{13C9CC7F-86E1-48DE-82DC-E9AC50D04532}" type="slidenum">
              <a:rPr lang="en-US" noProof="0" smtClean="0"/>
              <a:pPr/>
              <a:t>2</a:t>
            </a:fld>
            <a:endParaRPr lang="en-US" noProof="0" dirty="0"/>
          </a:p>
        </p:txBody>
      </p:sp>
      <p:sp>
        <p:nvSpPr>
          <p:cNvPr id="5" name="Text Placeholder 4"/>
          <p:cNvSpPr>
            <a:spLocks noGrp="1"/>
          </p:cNvSpPr>
          <p:nvPr>
            <p:ph type="body" sz="quarter" idx="13"/>
          </p:nvPr>
        </p:nvSpPr>
        <p:spPr/>
        <p:txBody>
          <a:bodyPr/>
          <a:lstStyle/>
          <a:p>
            <a:r>
              <a:rPr lang="nl-NL" dirty="0" smtClean="0"/>
              <a:t>AGenda</a:t>
            </a:r>
            <a:endParaRPr lang="nl-NL" dirty="0"/>
          </a:p>
        </p:txBody>
      </p:sp>
      <p:sp>
        <p:nvSpPr>
          <p:cNvPr id="6" name="Text Placeholder 5"/>
          <p:cNvSpPr>
            <a:spLocks noGrp="1"/>
          </p:cNvSpPr>
          <p:nvPr>
            <p:ph type="body" sz="quarter" idx="14"/>
          </p:nvPr>
        </p:nvSpPr>
        <p:spPr/>
        <p:txBody>
          <a:bodyPr/>
          <a:lstStyle/>
          <a:p>
            <a:endParaRPr lang="nl-NL"/>
          </a:p>
        </p:txBody>
      </p:sp>
      <p:sp>
        <p:nvSpPr>
          <p:cNvPr id="7" name="Footer Placeholder 6"/>
          <p:cNvSpPr>
            <a:spLocks noGrp="1"/>
          </p:cNvSpPr>
          <p:nvPr>
            <p:ph type="ftr" sz="quarter" idx="11"/>
          </p:nvPr>
        </p:nvSpPr>
        <p:spPr/>
        <p:txBody>
          <a:bodyPr/>
          <a:lstStyle/>
          <a:p>
            <a:r>
              <a:rPr lang="de-DE" noProof="0" dirty="0" smtClean="0"/>
              <a:t>EU MACS Kick-0ff 24 November 2016</a:t>
            </a:r>
            <a:endParaRPr lang="en-US" noProof="0" dirty="0"/>
          </a:p>
        </p:txBody>
      </p:sp>
    </p:spTree>
    <p:extLst>
      <p:ext uri="{BB962C8B-B14F-4D97-AF65-F5344CB8AC3E}">
        <p14:creationId xmlns:p14="http://schemas.microsoft.com/office/powerpoint/2010/main" val="226241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772816"/>
            <a:ext cx="8568952" cy="3560763"/>
          </a:xfrm>
        </p:spPr>
        <p:txBody>
          <a:bodyPr/>
          <a:lstStyle/>
          <a:p>
            <a:r>
              <a:rPr lang="en-US" dirty="0" smtClean="0">
                <a:latin typeface="AdvOT7d988de3"/>
              </a:rPr>
              <a:t>“The main </a:t>
            </a:r>
            <a:r>
              <a:rPr lang="en-US" dirty="0">
                <a:latin typeface="AdvOT7d988de3"/>
              </a:rPr>
              <a:t>meaning is the </a:t>
            </a:r>
            <a:r>
              <a:rPr lang="en-US" b="1" dirty="0">
                <a:latin typeface="AdvOT7d988de3"/>
              </a:rPr>
              <a:t>early</a:t>
            </a:r>
            <a:r>
              <a:rPr lang="en-US" dirty="0">
                <a:latin typeface="AdvOT7d988de3"/>
              </a:rPr>
              <a:t> identi</a:t>
            </a:r>
            <a:r>
              <a:rPr lang="en-US" dirty="0">
                <a:latin typeface="AdvOT7d988de3+fb"/>
              </a:rPr>
              <a:t>fi</a:t>
            </a:r>
            <a:r>
              <a:rPr lang="en-US" dirty="0">
                <a:latin typeface="AdvOT7d988de3"/>
              </a:rPr>
              <a:t>cation and </a:t>
            </a:r>
            <a:r>
              <a:rPr lang="en-US" b="1" dirty="0" smtClean="0">
                <a:latin typeface="AdvOT7d988de3"/>
              </a:rPr>
              <a:t>assessment</a:t>
            </a:r>
            <a:r>
              <a:rPr lang="en-US" dirty="0" smtClean="0">
                <a:latin typeface="AdvOT7d988de3"/>
              </a:rPr>
              <a:t> of </a:t>
            </a:r>
            <a:r>
              <a:rPr lang="en-US" dirty="0">
                <a:latin typeface="AdvOT7d988de3"/>
              </a:rPr>
              <a:t>eventual </a:t>
            </a:r>
            <a:r>
              <a:rPr lang="en-US" b="1" dirty="0">
                <a:latin typeface="AdvOT7d988de3"/>
              </a:rPr>
              <a:t>impacts of technological </a:t>
            </a:r>
            <a:r>
              <a:rPr lang="en-US" dirty="0">
                <a:latin typeface="AdvOT7d988de3"/>
              </a:rPr>
              <a:t>change and </a:t>
            </a:r>
            <a:r>
              <a:rPr lang="en-US" b="1" dirty="0">
                <a:latin typeface="AdvOT7d988de3"/>
              </a:rPr>
              <a:t>applications</a:t>
            </a:r>
            <a:r>
              <a:rPr lang="en-US" dirty="0" smtClean="0">
                <a:latin typeface="AdvOT7d988de3"/>
              </a:rPr>
              <a:t>, performed </a:t>
            </a:r>
            <a:r>
              <a:rPr lang="en-US" dirty="0">
                <a:latin typeface="AdvOT7d988de3"/>
              </a:rPr>
              <a:t>as a </a:t>
            </a:r>
            <a:r>
              <a:rPr lang="en-US" b="1" dirty="0">
                <a:latin typeface="AdvOT7d988de3"/>
              </a:rPr>
              <a:t>service to </a:t>
            </a:r>
            <a:r>
              <a:rPr lang="en-US" dirty="0">
                <a:latin typeface="AdvOT7d988de3"/>
              </a:rPr>
              <a:t>policy making and </a:t>
            </a:r>
            <a:r>
              <a:rPr lang="en-US" b="1" dirty="0">
                <a:latin typeface="AdvOT7d988de3"/>
              </a:rPr>
              <a:t>decision </a:t>
            </a:r>
            <a:r>
              <a:rPr lang="en-US" b="1" dirty="0" smtClean="0">
                <a:latin typeface="AdvOT7d988de3"/>
              </a:rPr>
              <a:t>making </a:t>
            </a:r>
            <a:r>
              <a:rPr lang="nl-NL" dirty="0" smtClean="0">
                <a:latin typeface="AdvOT7d988de3"/>
              </a:rPr>
              <a:t>more </a:t>
            </a:r>
            <a:r>
              <a:rPr lang="nl-NL" dirty="0" err="1" smtClean="0">
                <a:latin typeface="AdvOT7d988de3"/>
              </a:rPr>
              <a:t>generally</a:t>
            </a:r>
            <a:r>
              <a:rPr lang="nl-NL" dirty="0" smtClean="0">
                <a:latin typeface="AdvOT7d988de3"/>
              </a:rPr>
              <a:t>.” Rip (2015)</a:t>
            </a:r>
            <a:endParaRPr lang="nl-NL" dirty="0" smtClean="0"/>
          </a:p>
          <a:p>
            <a:endParaRPr lang="nl-NL" dirty="0"/>
          </a:p>
          <a:p>
            <a:r>
              <a:rPr lang="nl-NL" dirty="0" err="1" smtClean="0"/>
              <a:t>Variety</a:t>
            </a:r>
            <a:r>
              <a:rPr lang="nl-NL" dirty="0" smtClean="0"/>
              <a:t> of approaches (Rip 2015)</a:t>
            </a:r>
          </a:p>
          <a:p>
            <a:pPr marL="600075" lvl="1" indent="-342900">
              <a:buFont typeface="+mj-lt"/>
              <a:buAutoNum type="arabicPeriod"/>
            </a:pPr>
            <a:r>
              <a:rPr lang="nl-NL" dirty="0" smtClean="0"/>
              <a:t>“</a:t>
            </a:r>
            <a:r>
              <a:rPr lang="nl-NL" dirty="0" err="1" smtClean="0"/>
              <a:t>Picking</a:t>
            </a:r>
            <a:r>
              <a:rPr lang="nl-NL" dirty="0" smtClean="0"/>
              <a:t> </a:t>
            </a:r>
            <a:r>
              <a:rPr lang="nl-NL" dirty="0" err="1" smtClean="0"/>
              <a:t>the</a:t>
            </a:r>
            <a:r>
              <a:rPr lang="nl-NL" dirty="0" smtClean="0"/>
              <a:t> winners” </a:t>
            </a:r>
            <a:r>
              <a:rPr lang="nl-NL" dirty="0" err="1" smtClean="0"/>
              <a:t>by</a:t>
            </a:r>
            <a:r>
              <a:rPr lang="nl-NL" dirty="0" smtClean="0"/>
              <a:t> </a:t>
            </a:r>
            <a:r>
              <a:rPr lang="nl-NL" dirty="0" err="1" smtClean="0"/>
              <a:t>firms</a:t>
            </a:r>
            <a:r>
              <a:rPr lang="nl-NL" dirty="0" smtClean="0"/>
              <a:t> and </a:t>
            </a:r>
            <a:r>
              <a:rPr lang="nl-NL" dirty="0" err="1" smtClean="0"/>
              <a:t>technology</a:t>
            </a:r>
            <a:r>
              <a:rPr lang="nl-NL" dirty="0" smtClean="0"/>
              <a:t> </a:t>
            </a:r>
            <a:r>
              <a:rPr lang="nl-NL" dirty="0" err="1" smtClean="0"/>
              <a:t>institutes</a:t>
            </a:r>
            <a:endParaRPr lang="nl-NL" dirty="0" smtClean="0"/>
          </a:p>
          <a:p>
            <a:pPr marL="600075" lvl="1" indent="-342900">
              <a:buFont typeface="+mj-lt"/>
              <a:buAutoNum type="arabicPeriod"/>
            </a:pPr>
            <a:r>
              <a:rPr lang="nl-NL" dirty="0" smtClean="0"/>
              <a:t>Impact analysis: environmental impact statements, medical TA</a:t>
            </a:r>
          </a:p>
          <a:p>
            <a:pPr marL="600075" lvl="1" indent="-342900">
              <a:buFont typeface="+mj-lt"/>
              <a:buAutoNum type="arabicPeriod"/>
            </a:pPr>
            <a:r>
              <a:rPr lang="nl-NL" dirty="0" smtClean="0"/>
              <a:t>Interactional TA, such as Constructive TA</a:t>
            </a:r>
            <a:endParaRPr lang="nl-NL" dirty="0"/>
          </a:p>
        </p:txBody>
      </p:sp>
      <p:sp>
        <p:nvSpPr>
          <p:cNvPr id="4" name="Slide Number Placeholder 3"/>
          <p:cNvSpPr>
            <a:spLocks noGrp="1"/>
          </p:cNvSpPr>
          <p:nvPr>
            <p:ph type="sldNum" sz="quarter" idx="12"/>
          </p:nvPr>
        </p:nvSpPr>
        <p:spPr/>
        <p:txBody>
          <a:bodyPr/>
          <a:lstStyle/>
          <a:p>
            <a:fld id="{13C9CC7F-86E1-48DE-82DC-E9AC50D04532}" type="slidenum">
              <a:rPr lang="en-US" noProof="0" smtClean="0"/>
              <a:pPr/>
              <a:t>3</a:t>
            </a:fld>
            <a:endParaRPr lang="en-US" noProof="0" dirty="0"/>
          </a:p>
        </p:txBody>
      </p:sp>
      <p:sp>
        <p:nvSpPr>
          <p:cNvPr id="5" name="Text Placeholder 4"/>
          <p:cNvSpPr>
            <a:spLocks noGrp="1"/>
          </p:cNvSpPr>
          <p:nvPr>
            <p:ph type="body" sz="quarter" idx="13"/>
          </p:nvPr>
        </p:nvSpPr>
        <p:spPr/>
        <p:txBody>
          <a:bodyPr/>
          <a:lstStyle/>
          <a:p>
            <a:r>
              <a:rPr lang="nl-NL" dirty="0" err="1" smtClean="0"/>
              <a:t>What</a:t>
            </a:r>
            <a:r>
              <a:rPr lang="nl-NL" dirty="0" smtClean="0"/>
              <a:t> is Technology Assessment?</a:t>
            </a:r>
            <a:endParaRPr lang="nl-NL" dirty="0"/>
          </a:p>
        </p:txBody>
      </p:sp>
      <p:sp>
        <p:nvSpPr>
          <p:cNvPr id="6" name="Text Placeholder 5"/>
          <p:cNvSpPr>
            <a:spLocks noGrp="1"/>
          </p:cNvSpPr>
          <p:nvPr>
            <p:ph type="body" sz="quarter" idx="14"/>
          </p:nvPr>
        </p:nvSpPr>
        <p:spPr/>
        <p:txBody>
          <a:bodyPr/>
          <a:lstStyle/>
          <a:p>
            <a:endParaRPr lang="nl-NL"/>
          </a:p>
        </p:txBody>
      </p:sp>
      <p:sp>
        <p:nvSpPr>
          <p:cNvPr id="7" name="Footer Placeholder 6"/>
          <p:cNvSpPr>
            <a:spLocks noGrp="1"/>
          </p:cNvSpPr>
          <p:nvPr>
            <p:ph type="ftr" sz="quarter" idx="11"/>
          </p:nvPr>
        </p:nvSpPr>
        <p:spPr/>
        <p:txBody>
          <a:bodyPr/>
          <a:lstStyle/>
          <a:p>
            <a:r>
              <a:rPr lang="de-DE" noProof="0" smtClean="0"/>
              <a:t>EU MACS Kick-0ff 24 November 2016</a:t>
            </a:r>
            <a:endParaRPr lang="en-US" noProof="0" dirty="0"/>
          </a:p>
        </p:txBody>
      </p:sp>
    </p:spTree>
    <p:extLst>
      <p:ext uri="{BB962C8B-B14F-4D97-AF65-F5344CB8AC3E}">
        <p14:creationId xmlns:p14="http://schemas.microsoft.com/office/powerpoint/2010/main" val="493457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9CC7F-86E1-48DE-82DC-E9AC50D04532}" type="slidenum">
              <a:rPr lang="en-US" noProof="0" smtClean="0"/>
              <a:pPr/>
              <a:t>4</a:t>
            </a:fld>
            <a:endParaRPr lang="en-US" noProof="0" dirty="0"/>
          </a:p>
        </p:txBody>
      </p:sp>
      <p:sp>
        <p:nvSpPr>
          <p:cNvPr id="5" name="Text Placeholder 4"/>
          <p:cNvSpPr>
            <a:spLocks noGrp="1"/>
          </p:cNvSpPr>
          <p:nvPr>
            <p:ph type="body" sz="quarter" idx="13"/>
          </p:nvPr>
        </p:nvSpPr>
        <p:spPr/>
        <p:txBody>
          <a:bodyPr/>
          <a:lstStyle/>
          <a:p>
            <a:r>
              <a:rPr lang="nl-NL" dirty="0" err="1" smtClean="0"/>
              <a:t>Trilemma</a:t>
            </a:r>
            <a:r>
              <a:rPr lang="nl-NL" dirty="0" smtClean="0"/>
              <a:t> of analysis and steering: </a:t>
            </a:r>
          </a:p>
          <a:p>
            <a:r>
              <a:rPr lang="nl-NL" dirty="0" smtClean="0"/>
              <a:t>Knowledge?  Control?  </a:t>
            </a:r>
            <a:r>
              <a:rPr lang="nl-NL" dirty="0" err="1" smtClean="0"/>
              <a:t>preferable</a:t>
            </a:r>
            <a:r>
              <a:rPr lang="nl-NL" dirty="0" smtClean="0"/>
              <a:t> </a:t>
            </a:r>
            <a:r>
              <a:rPr lang="nl-NL" dirty="0" err="1" smtClean="0"/>
              <a:t>directions</a:t>
            </a:r>
            <a:r>
              <a:rPr lang="nl-NL" dirty="0" smtClean="0"/>
              <a:t>?</a:t>
            </a:r>
            <a:endParaRPr lang="nl-NL" dirty="0"/>
          </a:p>
        </p:txBody>
      </p:sp>
      <p:sp>
        <p:nvSpPr>
          <p:cNvPr id="6" name="Text Placeholder 5"/>
          <p:cNvSpPr>
            <a:spLocks noGrp="1"/>
          </p:cNvSpPr>
          <p:nvPr>
            <p:ph type="body" sz="quarter" idx="14"/>
          </p:nvPr>
        </p:nvSpPr>
        <p:spPr/>
        <p:txBody>
          <a:bodyPr/>
          <a:lstStyle/>
          <a:p>
            <a:endParaRPr lang="nl-NL"/>
          </a:p>
        </p:txBody>
      </p:sp>
      <p:cxnSp>
        <p:nvCxnSpPr>
          <p:cNvPr id="7" name="Straight Connector 6"/>
          <p:cNvCxnSpPr/>
          <p:nvPr/>
        </p:nvCxnSpPr>
        <p:spPr>
          <a:xfrm>
            <a:off x="2051050" y="2420938"/>
            <a:ext cx="0" cy="2592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51050" y="4989513"/>
            <a:ext cx="2952750"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Arc 8"/>
          <p:cNvSpPr/>
          <p:nvPr/>
        </p:nvSpPr>
        <p:spPr>
          <a:xfrm rot="5400000">
            <a:off x="-267493" y="-156369"/>
            <a:ext cx="4710112" cy="5400675"/>
          </a:xfrm>
          <a:prstGeom prst="arc">
            <a:avLst>
              <a:gd name="adj1" fmla="val 16693702"/>
              <a:gd name="adj2" fmla="val 21404404"/>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Arc 9"/>
          <p:cNvSpPr/>
          <p:nvPr/>
        </p:nvSpPr>
        <p:spPr>
          <a:xfrm rot="10296249">
            <a:off x="2054225" y="-576263"/>
            <a:ext cx="4727575" cy="5541963"/>
          </a:xfrm>
          <a:prstGeom prst="arc">
            <a:avLst>
              <a:gd name="adj1" fmla="val 16289670"/>
              <a:gd name="adj2" fmla="val 21016410"/>
            </a:avLst>
          </a:prstGeom>
          <a:noFill/>
          <a:ln w="381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Rectangle 3"/>
          <p:cNvSpPr txBox="1">
            <a:spLocks noChangeArrowheads="1"/>
          </p:cNvSpPr>
          <p:nvPr/>
        </p:nvSpPr>
        <p:spPr bwMode="auto">
          <a:xfrm>
            <a:off x="251520" y="2646363"/>
            <a:ext cx="1799530" cy="234315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lvl1pPr marL="255588"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ea typeface="+mn-ea"/>
                <a:cs typeface="+mn-cs"/>
              </a:defRPr>
            </a:lvl1pPr>
            <a:lvl2pPr marL="538163" indent="-2809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2pPr>
            <a:lvl3pPr marL="801688" indent="-2381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3pPr>
            <a:lvl4pPr marL="1077913" indent="-250825"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4pPr>
            <a:lvl5pPr marL="1344613" indent="-255588" algn="l" defTabSz="238125" rtl="0" eaLnBrk="1" fontAlgn="base" hangingPunct="1">
              <a:lnSpc>
                <a:spcPts val="2500"/>
              </a:lnSpc>
              <a:spcBef>
                <a:spcPct val="20000"/>
              </a:spcBef>
              <a:spcAft>
                <a:spcPct val="0"/>
              </a:spcAft>
              <a:buFont typeface="Wingdings" pitchFamily="2" charset="2"/>
              <a:buChar char="§"/>
              <a:defRPr sz="1800">
                <a:solidFill>
                  <a:schemeClr val="tx1"/>
                </a:solidFill>
                <a:latin typeface="+mn-lt"/>
              </a:defRPr>
            </a:lvl5pPr>
            <a:lvl6pPr marL="18018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6pPr>
            <a:lvl7pPr marL="22590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7pPr>
            <a:lvl8pPr marL="27162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8pPr>
            <a:lvl9pPr marL="3173413" indent="-255588" algn="l" defTabSz="238125" rtl="0" eaLnBrk="1" fontAlgn="base" hangingPunct="1">
              <a:lnSpc>
                <a:spcPts val="2500"/>
              </a:lnSpc>
              <a:spcBef>
                <a:spcPct val="20000"/>
              </a:spcBef>
              <a:spcAft>
                <a:spcPct val="0"/>
              </a:spcAft>
              <a:buFont typeface="Wingdings" pitchFamily="2" charset="2"/>
              <a:buChar char="§"/>
              <a:defRPr sz="1700">
                <a:solidFill>
                  <a:schemeClr val="tx1"/>
                </a:solidFill>
                <a:latin typeface="+mn-lt"/>
              </a:defRPr>
            </a:lvl9pPr>
          </a:lstStyle>
          <a:p>
            <a:pPr marL="0" indent="0">
              <a:buFont typeface="Wingdings" pitchFamily="2" charset="2"/>
              <a:buNone/>
            </a:pPr>
            <a:r>
              <a:rPr lang="nl-NL" altLang="nl-NL" b="1" kern="0" dirty="0" smtClean="0">
                <a:solidFill>
                  <a:srgbClr val="C00000"/>
                </a:solidFill>
              </a:rPr>
              <a:t>Control</a:t>
            </a:r>
            <a:r>
              <a:rPr lang="nl-NL" altLang="nl-NL" kern="0" dirty="0" smtClean="0">
                <a:solidFill>
                  <a:srgbClr val="C00000"/>
                </a:solidFill>
              </a:rPr>
              <a:t> of </a:t>
            </a:r>
            <a:r>
              <a:rPr lang="nl-NL" altLang="nl-NL" kern="0" dirty="0" err="1" smtClean="0">
                <a:solidFill>
                  <a:srgbClr val="C00000"/>
                </a:solidFill>
              </a:rPr>
              <a:t>technology</a:t>
            </a:r>
            <a:r>
              <a:rPr lang="nl-NL" altLang="nl-NL" kern="0" dirty="0" smtClean="0">
                <a:solidFill>
                  <a:srgbClr val="C00000"/>
                </a:solidFill>
              </a:rPr>
              <a:t> </a:t>
            </a:r>
          </a:p>
          <a:p>
            <a:pPr marL="0" indent="0">
              <a:buFont typeface="Wingdings" pitchFamily="2" charset="2"/>
              <a:buNone/>
            </a:pPr>
            <a:r>
              <a:rPr lang="nl-NL" altLang="nl-NL" b="1" kern="0" dirty="0" smtClean="0">
                <a:solidFill>
                  <a:schemeClr val="accent1"/>
                </a:solidFill>
              </a:rPr>
              <a:t>Knowledge</a:t>
            </a:r>
            <a:r>
              <a:rPr lang="nl-NL" altLang="nl-NL" kern="0" dirty="0" smtClean="0">
                <a:solidFill>
                  <a:schemeClr val="accent1"/>
                </a:solidFill>
              </a:rPr>
              <a:t> of impacts</a:t>
            </a:r>
          </a:p>
          <a:p>
            <a:pPr marL="0" indent="0">
              <a:buFont typeface="Wingdings" pitchFamily="2" charset="2"/>
              <a:buNone/>
            </a:pPr>
            <a:r>
              <a:rPr lang="nl-NL" altLang="nl-NL" b="1" kern="0" dirty="0" smtClean="0">
                <a:solidFill>
                  <a:schemeClr val="accent1"/>
                </a:solidFill>
              </a:rPr>
              <a:t>Evaluation</a:t>
            </a:r>
            <a:r>
              <a:rPr lang="nl-NL" altLang="nl-NL" kern="0" dirty="0" smtClean="0">
                <a:solidFill>
                  <a:schemeClr val="accent1"/>
                </a:solidFill>
              </a:rPr>
              <a:t> of </a:t>
            </a:r>
            <a:r>
              <a:rPr lang="nl-NL" altLang="nl-NL" kern="0" dirty="0" err="1" smtClean="0">
                <a:solidFill>
                  <a:schemeClr val="accent1"/>
                </a:solidFill>
              </a:rPr>
              <a:t>preferable</a:t>
            </a:r>
            <a:r>
              <a:rPr lang="nl-NL" altLang="nl-NL" kern="0" dirty="0" smtClean="0">
                <a:solidFill>
                  <a:schemeClr val="accent1"/>
                </a:solidFill>
              </a:rPr>
              <a:t> </a:t>
            </a:r>
            <a:r>
              <a:rPr lang="nl-NL" altLang="nl-NL" kern="0" dirty="0" err="1" smtClean="0">
                <a:solidFill>
                  <a:schemeClr val="accent1"/>
                </a:solidFill>
              </a:rPr>
              <a:t>directions</a:t>
            </a:r>
            <a:endParaRPr lang="en-US" altLang="nl-NL" kern="0" dirty="0" smtClean="0">
              <a:solidFill>
                <a:schemeClr val="accent1"/>
              </a:solidFill>
            </a:endParaRPr>
          </a:p>
        </p:txBody>
      </p:sp>
      <p:sp>
        <p:nvSpPr>
          <p:cNvPr id="12" name="Rectangle 3"/>
          <p:cNvSpPr txBox="1">
            <a:spLocks noChangeArrowheads="1"/>
          </p:cNvSpPr>
          <p:nvPr/>
        </p:nvSpPr>
        <p:spPr bwMode="auto">
          <a:xfrm>
            <a:off x="2411413" y="5229225"/>
            <a:ext cx="25923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238125" eaLnBrk="0" hangingPunct="0">
              <a:defRPr>
                <a:solidFill>
                  <a:schemeClr val="tx1"/>
                </a:solidFill>
                <a:latin typeface="Arial" panose="020B0604020202020204" pitchFamily="34" charset="0"/>
              </a:defRPr>
            </a:lvl1pPr>
            <a:lvl2pPr marL="742950" indent="-285750" defTabSz="238125" eaLnBrk="0" hangingPunct="0">
              <a:defRPr>
                <a:solidFill>
                  <a:schemeClr val="tx1"/>
                </a:solidFill>
                <a:latin typeface="Arial" panose="020B0604020202020204" pitchFamily="34" charset="0"/>
              </a:defRPr>
            </a:lvl2pPr>
            <a:lvl3pPr marL="1143000" indent="-228600" defTabSz="238125" eaLnBrk="0" hangingPunct="0">
              <a:defRPr>
                <a:solidFill>
                  <a:schemeClr val="tx1"/>
                </a:solidFill>
                <a:latin typeface="Arial" panose="020B0604020202020204" pitchFamily="34" charset="0"/>
              </a:defRPr>
            </a:lvl3pPr>
            <a:lvl4pPr marL="1600200" indent="-228600" defTabSz="238125" eaLnBrk="0" hangingPunct="0">
              <a:defRPr>
                <a:solidFill>
                  <a:schemeClr val="tx1"/>
                </a:solidFill>
                <a:latin typeface="Arial" panose="020B0604020202020204" pitchFamily="34" charset="0"/>
              </a:defRPr>
            </a:lvl4pPr>
            <a:lvl5pPr marL="2057400" indent="-228600" defTabSz="238125" eaLnBrk="0" hangingPunct="0">
              <a:defRPr>
                <a:solidFill>
                  <a:schemeClr val="tx1"/>
                </a:solidFill>
                <a:latin typeface="Arial" panose="020B0604020202020204" pitchFamily="34" charset="0"/>
              </a:defRPr>
            </a:lvl5pPr>
            <a:lvl6pPr marL="2514600" indent="-228600" defTabSz="238125" eaLnBrk="0" fontAlgn="base" hangingPunct="0">
              <a:spcBef>
                <a:spcPct val="0"/>
              </a:spcBef>
              <a:spcAft>
                <a:spcPct val="0"/>
              </a:spcAft>
              <a:defRPr>
                <a:solidFill>
                  <a:schemeClr val="tx1"/>
                </a:solidFill>
                <a:latin typeface="Arial" panose="020B0604020202020204" pitchFamily="34" charset="0"/>
              </a:defRPr>
            </a:lvl6pPr>
            <a:lvl7pPr marL="2971800" indent="-228600" defTabSz="238125" eaLnBrk="0" fontAlgn="base" hangingPunct="0">
              <a:spcBef>
                <a:spcPct val="0"/>
              </a:spcBef>
              <a:spcAft>
                <a:spcPct val="0"/>
              </a:spcAft>
              <a:defRPr>
                <a:solidFill>
                  <a:schemeClr val="tx1"/>
                </a:solidFill>
                <a:latin typeface="Arial" panose="020B0604020202020204" pitchFamily="34" charset="0"/>
              </a:defRPr>
            </a:lvl7pPr>
            <a:lvl8pPr marL="3429000" indent="-228600" defTabSz="238125" eaLnBrk="0" fontAlgn="base" hangingPunct="0">
              <a:spcBef>
                <a:spcPct val="0"/>
              </a:spcBef>
              <a:spcAft>
                <a:spcPct val="0"/>
              </a:spcAft>
              <a:defRPr>
                <a:solidFill>
                  <a:schemeClr val="tx1"/>
                </a:solidFill>
                <a:latin typeface="Arial" panose="020B0604020202020204" pitchFamily="34" charset="0"/>
              </a:defRPr>
            </a:lvl8pPr>
            <a:lvl9pPr marL="3886200" indent="-228600" defTabSz="2381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00"/>
              </a:lnSpc>
              <a:spcBef>
                <a:spcPct val="20000"/>
              </a:spcBef>
              <a:buFont typeface="Wingdings" panose="05000000000000000000" pitchFamily="2" charset="2"/>
              <a:buNone/>
            </a:pPr>
            <a:r>
              <a:rPr lang="nl-NL" altLang="nl-NL"/>
              <a:t>Embedding of technology in society</a:t>
            </a:r>
            <a:endParaRPr lang="en-US" altLang="nl-NL"/>
          </a:p>
        </p:txBody>
      </p:sp>
      <p:cxnSp>
        <p:nvCxnSpPr>
          <p:cNvPr id="13" name="Straight Arrow Connector 12"/>
          <p:cNvCxnSpPr/>
          <p:nvPr/>
        </p:nvCxnSpPr>
        <p:spPr>
          <a:xfrm>
            <a:off x="2159000" y="5229225"/>
            <a:ext cx="277336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3"/>
          <p:cNvSpPr txBox="1">
            <a:spLocks noChangeArrowheads="1"/>
          </p:cNvSpPr>
          <p:nvPr/>
        </p:nvSpPr>
        <p:spPr bwMode="auto">
          <a:xfrm>
            <a:off x="5503863" y="2209800"/>
            <a:ext cx="3313112"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238125" eaLnBrk="0" hangingPunct="0">
              <a:defRPr>
                <a:solidFill>
                  <a:schemeClr val="tx1"/>
                </a:solidFill>
                <a:latin typeface="Arial" panose="020B0604020202020204" pitchFamily="34" charset="0"/>
              </a:defRPr>
            </a:lvl1pPr>
            <a:lvl2pPr marL="742950" indent="-285750" defTabSz="238125" eaLnBrk="0" hangingPunct="0">
              <a:defRPr>
                <a:solidFill>
                  <a:schemeClr val="tx1"/>
                </a:solidFill>
                <a:latin typeface="Arial" panose="020B0604020202020204" pitchFamily="34" charset="0"/>
              </a:defRPr>
            </a:lvl2pPr>
            <a:lvl3pPr marL="1143000" indent="-228600" defTabSz="238125" eaLnBrk="0" hangingPunct="0">
              <a:defRPr>
                <a:solidFill>
                  <a:schemeClr val="tx1"/>
                </a:solidFill>
                <a:latin typeface="Arial" panose="020B0604020202020204" pitchFamily="34" charset="0"/>
              </a:defRPr>
            </a:lvl3pPr>
            <a:lvl4pPr marL="1600200" indent="-228600" defTabSz="238125" eaLnBrk="0" hangingPunct="0">
              <a:defRPr>
                <a:solidFill>
                  <a:schemeClr val="tx1"/>
                </a:solidFill>
                <a:latin typeface="Arial" panose="020B0604020202020204" pitchFamily="34" charset="0"/>
              </a:defRPr>
            </a:lvl4pPr>
            <a:lvl5pPr marL="2057400" indent="-228600" defTabSz="238125" eaLnBrk="0" hangingPunct="0">
              <a:defRPr>
                <a:solidFill>
                  <a:schemeClr val="tx1"/>
                </a:solidFill>
                <a:latin typeface="Arial" panose="020B0604020202020204" pitchFamily="34" charset="0"/>
              </a:defRPr>
            </a:lvl5pPr>
            <a:lvl6pPr marL="2514600" indent="-228600" defTabSz="238125" eaLnBrk="0" fontAlgn="base" hangingPunct="0">
              <a:spcBef>
                <a:spcPct val="0"/>
              </a:spcBef>
              <a:spcAft>
                <a:spcPct val="0"/>
              </a:spcAft>
              <a:defRPr>
                <a:solidFill>
                  <a:schemeClr val="tx1"/>
                </a:solidFill>
                <a:latin typeface="Arial" panose="020B0604020202020204" pitchFamily="34" charset="0"/>
              </a:defRPr>
            </a:lvl6pPr>
            <a:lvl7pPr marL="2971800" indent="-228600" defTabSz="238125" eaLnBrk="0" fontAlgn="base" hangingPunct="0">
              <a:spcBef>
                <a:spcPct val="0"/>
              </a:spcBef>
              <a:spcAft>
                <a:spcPct val="0"/>
              </a:spcAft>
              <a:defRPr>
                <a:solidFill>
                  <a:schemeClr val="tx1"/>
                </a:solidFill>
                <a:latin typeface="Arial" panose="020B0604020202020204" pitchFamily="34" charset="0"/>
              </a:defRPr>
            </a:lvl7pPr>
            <a:lvl8pPr marL="3429000" indent="-228600" defTabSz="238125" eaLnBrk="0" fontAlgn="base" hangingPunct="0">
              <a:spcBef>
                <a:spcPct val="0"/>
              </a:spcBef>
              <a:spcAft>
                <a:spcPct val="0"/>
              </a:spcAft>
              <a:defRPr>
                <a:solidFill>
                  <a:schemeClr val="tx1"/>
                </a:solidFill>
                <a:latin typeface="Arial" panose="020B0604020202020204" pitchFamily="34" charset="0"/>
              </a:defRPr>
            </a:lvl8pPr>
            <a:lvl9pPr marL="3886200" indent="-228600" defTabSz="238125"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ts val="2500"/>
              </a:lnSpc>
              <a:spcBef>
                <a:spcPct val="20000"/>
              </a:spcBef>
              <a:buFont typeface="Wingdings" panose="05000000000000000000" pitchFamily="2" charset="2"/>
              <a:buNone/>
            </a:pPr>
            <a:r>
              <a:rPr lang="nl-NL" altLang="nl-NL" sz="1600" dirty="0" err="1"/>
              <a:t>Early</a:t>
            </a:r>
            <a:r>
              <a:rPr lang="nl-NL" altLang="nl-NL" sz="1600" dirty="0"/>
              <a:t> stage: </a:t>
            </a:r>
            <a:r>
              <a:rPr lang="nl-NL" altLang="nl-NL" sz="1600" dirty="0" err="1"/>
              <a:t>less</a:t>
            </a:r>
            <a:r>
              <a:rPr lang="nl-NL" altLang="nl-NL" sz="1600" dirty="0"/>
              <a:t> </a:t>
            </a:r>
            <a:r>
              <a:rPr lang="nl-NL" altLang="nl-NL" sz="1600" dirty="0" err="1"/>
              <a:t>knowledge</a:t>
            </a:r>
            <a:r>
              <a:rPr lang="nl-NL" altLang="nl-NL" sz="1600" dirty="0"/>
              <a:t>, </a:t>
            </a:r>
            <a:r>
              <a:rPr lang="nl-NL" altLang="nl-NL" sz="1600" dirty="0" err="1"/>
              <a:t>much</a:t>
            </a:r>
            <a:r>
              <a:rPr lang="nl-NL" altLang="nl-NL" sz="1600" dirty="0"/>
              <a:t> control </a:t>
            </a:r>
            <a:r>
              <a:rPr lang="nl-NL" altLang="nl-NL" sz="1600" dirty="0" err="1"/>
              <a:t>potential</a:t>
            </a:r>
            <a:endParaRPr lang="nl-NL" altLang="nl-NL" sz="1600" dirty="0"/>
          </a:p>
          <a:p>
            <a:pPr eaLnBrk="1" hangingPunct="1">
              <a:lnSpc>
                <a:spcPts val="2500"/>
              </a:lnSpc>
              <a:spcBef>
                <a:spcPct val="20000"/>
              </a:spcBef>
              <a:buFont typeface="Wingdings" panose="05000000000000000000" pitchFamily="2" charset="2"/>
              <a:buNone/>
            </a:pPr>
            <a:r>
              <a:rPr lang="nl-NL" altLang="nl-NL" sz="1600" dirty="0"/>
              <a:t>Late stage: more </a:t>
            </a:r>
            <a:r>
              <a:rPr lang="nl-NL" altLang="nl-NL" sz="1600" dirty="0" err="1"/>
              <a:t>knowledge</a:t>
            </a:r>
            <a:r>
              <a:rPr lang="nl-NL" altLang="nl-NL" sz="1600" dirty="0"/>
              <a:t>, </a:t>
            </a:r>
            <a:r>
              <a:rPr lang="nl-NL" altLang="nl-NL" sz="1600" dirty="0" err="1"/>
              <a:t>less</a:t>
            </a:r>
            <a:r>
              <a:rPr lang="nl-NL" altLang="nl-NL" sz="1600" dirty="0"/>
              <a:t> control </a:t>
            </a:r>
            <a:r>
              <a:rPr lang="nl-NL" altLang="nl-NL" sz="1600" dirty="0" err="1"/>
              <a:t>potential</a:t>
            </a:r>
            <a:endParaRPr lang="nl-NL" altLang="nl-NL" sz="1600" dirty="0"/>
          </a:p>
          <a:p>
            <a:pPr eaLnBrk="1" hangingPunct="1">
              <a:lnSpc>
                <a:spcPts val="2500"/>
              </a:lnSpc>
              <a:spcBef>
                <a:spcPct val="20000"/>
              </a:spcBef>
              <a:buFont typeface="Wingdings" panose="05000000000000000000" pitchFamily="2" charset="2"/>
              <a:buNone/>
            </a:pPr>
            <a:r>
              <a:rPr lang="nl-NL" altLang="nl-NL" sz="1600" dirty="0"/>
              <a:t>+</a:t>
            </a:r>
          </a:p>
          <a:p>
            <a:pPr eaLnBrk="1" hangingPunct="1">
              <a:lnSpc>
                <a:spcPts val="2500"/>
              </a:lnSpc>
              <a:spcBef>
                <a:spcPct val="20000"/>
              </a:spcBef>
            </a:pPr>
            <a:r>
              <a:rPr lang="nl-NL" altLang="nl-NL" sz="1600" dirty="0" err="1"/>
              <a:t>Early</a:t>
            </a:r>
            <a:r>
              <a:rPr lang="nl-NL" altLang="nl-NL" sz="1600" dirty="0"/>
              <a:t> stage: </a:t>
            </a:r>
            <a:r>
              <a:rPr lang="nl-NL" altLang="nl-NL" sz="1600" dirty="0" err="1"/>
              <a:t>uncertainty</a:t>
            </a:r>
            <a:r>
              <a:rPr lang="nl-NL" altLang="nl-NL" sz="1600" dirty="0"/>
              <a:t> </a:t>
            </a:r>
            <a:r>
              <a:rPr lang="nl-NL" altLang="nl-NL" sz="1600" dirty="0" err="1"/>
              <a:t>about</a:t>
            </a:r>
            <a:r>
              <a:rPr lang="nl-NL" altLang="nl-NL" sz="1600" dirty="0"/>
              <a:t> </a:t>
            </a:r>
            <a:r>
              <a:rPr lang="nl-NL" altLang="nl-NL" sz="1600" dirty="0" err="1" smtClean="0"/>
              <a:t>directions</a:t>
            </a:r>
            <a:r>
              <a:rPr lang="nl-NL" altLang="nl-NL" sz="1600" dirty="0" smtClean="0"/>
              <a:t> of </a:t>
            </a:r>
            <a:r>
              <a:rPr lang="nl-NL" altLang="nl-NL" sz="1600" kern="0" dirty="0" err="1" smtClean="0"/>
              <a:t>preferable</a:t>
            </a:r>
            <a:r>
              <a:rPr lang="nl-NL" altLang="nl-NL" sz="1600" kern="0" dirty="0" smtClean="0"/>
              <a:t> </a:t>
            </a:r>
            <a:r>
              <a:rPr lang="nl-NL" altLang="nl-NL" sz="1600" kern="0" dirty="0" err="1" smtClean="0"/>
              <a:t>technology</a:t>
            </a:r>
            <a:r>
              <a:rPr lang="nl-NL" altLang="nl-NL" sz="1600" kern="0" dirty="0" smtClean="0"/>
              <a:t> </a:t>
            </a:r>
            <a:r>
              <a:rPr lang="nl-NL" altLang="nl-NL" sz="1600" kern="0" dirty="0" err="1"/>
              <a:t>development</a:t>
            </a:r>
            <a:r>
              <a:rPr lang="nl-NL" altLang="nl-NL" sz="1600" kern="0" dirty="0"/>
              <a:t> and </a:t>
            </a:r>
            <a:r>
              <a:rPr lang="nl-NL" altLang="nl-NL" sz="1600" kern="0" dirty="0" err="1" smtClean="0"/>
              <a:t>use</a:t>
            </a:r>
            <a:r>
              <a:rPr lang="nl-NL" altLang="nl-NL" sz="1600" kern="0" dirty="0" smtClean="0"/>
              <a:t>, </a:t>
            </a:r>
            <a:r>
              <a:rPr lang="nl-NL" altLang="nl-NL" sz="1600" dirty="0" smtClean="0"/>
              <a:t>and impacts of </a:t>
            </a:r>
            <a:r>
              <a:rPr lang="nl-NL" altLang="nl-NL" sz="1600" dirty="0" err="1" smtClean="0"/>
              <a:t>technologies</a:t>
            </a:r>
            <a:endParaRPr lang="nl-NL" altLang="nl-NL" sz="1600" dirty="0" smtClean="0"/>
          </a:p>
          <a:p>
            <a:pPr eaLnBrk="1" hangingPunct="1">
              <a:lnSpc>
                <a:spcPts val="2500"/>
              </a:lnSpc>
              <a:spcBef>
                <a:spcPct val="20000"/>
              </a:spcBef>
              <a:buFont typeface="Wingdings" panose="05000000000000000000" pitchFamily="2" charset="2"/>
              <a:buNone/>
            </a:pPr>
            <a:r>
              <a:rPr lang="nl-NL" altLang="nl-NL" sz="1600" dirty="0" smtClean="0"/>
              <a:t>Late </a:t>
            </a:r>
            <a:r>
              <a:rPr lang="nl-NL" altLang="nl-NL" sz="1600" dirty="0"/>
              <a:t>stage:  </a:t>
            </a:r>
            <a:r>
              <a:rPr lang="nl-NL" altLang="nl-NL" sz="1600" dirty="0" err="1" smtClean="0"/>
              <a:t>preferred</a:t>
            </a:r>
            <a:r>
              <a:rPr lang="nl-NL" altLang="nl-NL" sz="1600" dirty="0" smtClean="0"/>
              <a:t> </a:t>
            </a:r>
            <a:r>
              <a:rPr lang="nl-NL" altLang="nl-NL" sz="1600" dirty="0" err="1" smtClean="0"/>
              <a:t>directions</a:t>
            </a:r>
            <a:r>
              <a:rPr lang="nl-NL" altLang="nl-NL" sz="1600" dirty="0" smtClean="0"/>
              <a:t> </a:t>
            </a:r>
            <a:r>
              <a:rPr lang="nl-NL" altLang="nl-NL" sz="1600" dirty="0" err="1" smtClean="0"/>
              <a:t>become</a:t>
            </a:r>
            <a:r>
              <a:rPr lang="nl-NL" altLang="nl-NL" sz="1600" dirty="0" smtClean="0"/>
              <a:t> </a:t>
            </a:r>
            <a:r>
              <a:rPr lang="nl-NL" altLang="nl-NL" sz="1600" dirty="0" err="1"/>
              <a:t>clear</a:t>
            </a:r>
            <a:r>
              <a:rPr lang="nl-NL" altLang="nl-NL" sz="1600" dirty="0"/>
              <a:t>, </a:t>
            </a:r>
            <a:r>
              <a:rPr lang="nl-NL" altLang="nl-NL" sz="1600" dirty="0" err="1"/>
              <a:t>little</a:t>
            </a:r>
            <a:r>
              <a:rPr lang="nl-NL" altLang="nl-NL" sz="1600" dirty="0"/>
              <a:t> room </a:t>
            </a:r>
            <a:r>
              <a:rPr lang="nl-NL" altLang="nl-NL" sz="1600" dirty="0" err="1"/>
              <a:t>to</a:t>
            </a:r>
            <a:r>
              <a:rPr lang="nl-NL" altLang="nl-NL" sz="1600" dirty="0"/>
              <a:t> change </a:t>
            </a:r>
            <a:r>
              <a:rPr lang="nl-NL" altLang="nl-NL" sz="1600" dirty="0" err="1" smtClean="0"/>
              <a:t>directions</a:t>
            </a:r>
            <a:endParaRPr lang="en-US" altLang="nl-NL" sz="1600" dirty="0"/>
          </a:p>
        </p:txBody>
      </p:sp>
      <p:sp>
        <p:nvSpPr>
          <p:cNvPr id="2" name="Footer Placeholder 1"/>
          <p:cNvSpPr>
            <a:spLocks noGrp="1"/>
          </p:cNvSpPr>
          <p:nvPr>
            <p:ph type="ftr" sz="quarter" idx="11"/>
          </p:nvPr>
        </p:nvSpPr>
        <p:spPr/>
        <p:txBody>
          <a:bodyPr/>
          <a:lstStyle/>
          <a:p>
            <a:r>
              <a:rPr lang="de-DE" noProof="0" smtClean="0"/>
              <a:t>EU MACS Kick-0ff 24 November 2016</a:t>
            </a:r>
            <a:endParaRPr lang="en-US" noProof="0" dirty="0"/>
          </a:p>
        </p:txBody>
      </p:sp>
    </p:spTree>
    <p:extLst>
      <p:ext uri="{BB962C8B-B14F-4D97-AF65-F5344CB8AC3E}">
        <p14:creationId xmlns:p14="http://schemas.microsoft.com/office/powerpoint/2010/main" val="3028780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3568" y="1844824"/>
            <a:ext cx="8377264" cy="3560763"/>
          </a:xfrm>
        </p:spPr>
        <p:txBody>
          <a:bodyPr/>
          <a:lstStyle/>
          <a:p>
            <a:r>
              <a:rPr lang="nl-NL" dirty="0" smtClean="0"/>
              <a:t>No ‘either control, or impact, or direction’: ongoing processes!</a:t>
            </a:r>
          </a:p>
          <a:p>
            <a:pPr lvl="1"/>
            <a:r>
              <a:rPr lang="nl-NL" dirty="0" smtClean="0"/>
              <a:t>So: ongoing assessment of what is happening, and should be happening</a:t>
            </a:r>
          </a:p>
          <a:p>
            <a:r>
              <a:rPr lang="nl-NL" dirty="0" smtClean="0"/>
              <a:t>A division of labour regarding technology development &amp; assessment</a:t>
            </a:r>
          </a:p>
          <a:p>
            <a:pPr lvl="1">
              <a:defRPr/>
            </a:pPr>
            <a:r>
              <a:rPr lang="en-US" dirty="0" smtClean="0"/>
              <a:t>Technological change is </a:t>
            </a:r>
            <a:r>
              <a:rPr lang="en-US" dirty="0"/>
              <a:t>carried &amp; pushed by promoters (“</a:t>
            </a:r>
            <a:r>
              <a:rPr lang="en-US" dirty="0">
                <a:solidFill>
                  <a:srgbClr val="FF0000"/>
                </a:solidFill>
              </a:rPr>
              <a:t>enactors</a:t>
            </a:r>
            <a:r>
              <a:rPr lang="en-US" dirty="0"/>
              <a:t>”). </a:t>
            </a:r>
          </a:p>
          <a:p>
            <a:pPr lvl="1">
              <a:defRPr/>
            </a:pPr>
            <a:r>
              <a:rPr lang="en-US" dirty="0" smtClean="0"/>
              <a:t>Other actors such as regulators</a:t>
            </a:r>
            <a:r>
              <a:rPr lang="en-US" dirty="0"/>
              <a:t>, </a:t>
            </a:r>
            <a:r>
              <a:rPr lang="en-US" dirty="0" smtClean="0"/>
              <a:t>funding agencies, policy </a:t>
            </a:r>
            <a:r>
              <a:rPr lang="en-US" dirty="0"/>
              <a:t>makers, </a:t>
            </a:r>
            <a:r>
              <a:rPr lang="en-US" dirty="0" smtClean="0"/>
              <a:t>clients, users and interest groups choose/select between alternative technological options (“</a:t>
            </a:r>
            <a:r>
              <a:rPr lang="en-US" dirty="0">
                <a:solidFill>
                  <a:srgbClr val="FF0000"/>
                </a:solidFill>
              </a:rPr>
              <a:t>selectors</a:t>
            </a:r>
            <a:r>
              <a:rPr lang="en-US" dirty="0" smtClean="0">
                <a:solidFill>
                  <a:srgbClr val="FF0000"/>
                </a:solidFill>
              </a:rPr>
              <a:t>”)</a:t>
            </a:r>
          </a:p>
        </p:txBody>
      </p:sp>
      <p:sp>
        <p:nvSpPr>
          <p:cNvPr id="4" name="Footer Placeholder 3"/>
          <p:cNvSpPr>
            <a:spLocks noGrp="1"/>
          </p:cNvSpPr>
          <p:nvPr>
            <p:ph type="ftr" sz="quarter" idx="11"/>
          </p:nvPr>
        </p:nvSpPr>
        <p:spPr/>
        <p:txBody>
          <a:bodyPr/>
          <a:lstStyle/>
          <a:p>
            <a:r>
              <a:rPr lang="de-DE" noProof="0" smtClean="0"/>
              <a:t>EU MACS Kick-0ff 24 November 2016</a:t>
            </a:r>
            <a:endParaRPr lang="en-US" noProof="0" dirty="0"/>
          </a:p>
        </p:txBody>
      </p:sp>
      <p:sp>
        <p:nvSpPr>
          <p:cNvPr id="5" name="Slide Number Placeholder 4"/>
          <p:cNvSpPr>
            <a:spLocks noGrp="1"/>
          </p:cNvSpPr>
          <p:nvPr>
            <p:ph type="sldNum" sz="quarter" idx="12"/>
          </p:nvPr>
        </p:nvSpPr>
        <p:spPr/>
        <p:txBody>
          <a:bodyPr/>
          <a:lstStyle/>
          <a:p>
            <a:fld id="{13C9CC7F-86E1-48DE-82DC-E9AC50D04532}" type="slidenum">
              <a:rPr lang="en-US" noProof="0" smtClean="0"/>
              <a:pPr/>
              <a:t>5</a:t>
            </a:fld>
            <a:endParaRPr lang="en-US" noProof="0" dirty="0"/>
          </a:p>
        </p:txBody>
      </p:sp>
      <p:sp>
        <p:nvSpPr>
          <p:cNvPr id="6" name="Text Placeholder 5"/>
          <p:cNvSpPr>
            <a:spLocks noGrp="1"/>
          </p:cNvSpPr>
          <p:nvPr>
            <p:ph type="body" sz="quarter" idx="13"/>
          </p:nvPr>
        </p:nvSpPr>
        <p:spPr>
          <a:xfrm>
            <a:off x="984511" y="764704"/>
            <a:ext cx="7775378" cy="732985"/>
          </a:xfrm>
        </p:spPr>
        <p:txBody>
          <a:bodyPr/>
          <a:lstStyle/>
          <a:p>
            <a:r>
              <a:rPr lang="nl-NL" dirty="0" smtClean="0"/>
              <a:t>CTA Diagnosis of the Trilemma</a:t>
            </a:r>
            <a:endParaRPr lang="nl-NL" dirty="0"/>
          </a:p>
        </p:txBody>
      </p:sp>
    </p:spTree>
    <p:extLst>
      <p:ext uri="{BB962C8B-B14F-4D97-AF65-F5344CB8AC3E}">
        <p14:creationId xmlns:p14="http://schemas.microsoft.com/office/powerpoint/2010/main" val="853815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voet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nl-NL" smtClean="0"/>
              <a:t>EU MACS Kick-0ff 24 November 2016</a:t>
            </a:r>
            <a:endParaRPr lang="en-GB" altLang="nl-NL" dirty="0" smtClean="0"/>
          </a:p>
        </p:txBody>
      </p:sp>
      <p:sp>
        <p:nvSpPr>
          <p:cNvPr id="14340"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CE5D8D-ABC4-4793-B9E7-E89C5FAECB76}" type="slidenum">
              <a:rPr lang="en-GB" altLang="nl-NL" smtClean="0"/>
              <a:pPr eaLnBrk="1" hangingPunct="1"/>
              <a:t>6</a:t>
            </a:fld>
            <a:endParaRPr lang="en-GB" altLang="nl-NL" smtClean="0"/>
          </a:p>
        </p:txBody>
      </p:sp>
      <p:sp>
        <p:nvSpPr>
          <p:cNvPr id="14341" name="Rectangle 2"/>
          <p:cNvSpPr>
            <a:spLocks noGrp="1" noChangeArrowheads="1"/>
          </p:cNvSpPr>
          <p:nvPr>
            <p:ph type="title"/>
          </p:nvPr>
        </p:nvSpPr>
        <p:spPr>
          <a:xfrm>
            <a:off x="1143000" y="685800"/>
            <a:ext cx="7805738" cy="1143000"/>
          </a:xfrm>
        </p:spPr>
        <p:txBody>
          <a:bodyPr/>
          <a:lstStyle/>
          <a:p>
            <a:pPr eaLnBrk="1" hangingPunct="1"/>
            <a:r>
              <a:rPr lang="nl-NL" altLang="nl-NL" cap="all" dirty="0" err="1" smtClean="0"/>
              <a:t>Enactors</a:t>
            </a:r>
            <a:r>
              <a:rPr lang="nl-NL" altLang="nl-NL" cap="all" dirty="0" smtClean="0"/>
              <a:t> and </a:t>
            </a:r>
            <a:r>
              <a:rPr lang="nl-NL" altLang="nl-NL" cap="all" dirty="0" err="1" smtClean="0"/>
              <a:t>selectors</a:t>
            </a:r>
            <a:r>
              <a:rPr lang="nl-NL" altLang="nl-NL" cap="all" dirty="0" smtClean="0"/>
              <a:t>: different </a:t>
            </a:r>
            <a:r>
              <a:rPr lang="nl-NL" altLang="nl-NL" cap="all" dirty="0" err="1" smtClean="0"/>
              <a:t>patterns</a:t>
            </a:r>
            <a:r>
              <a:rPr lang="nl-NL" altLang="nl-NL" cap="all" dirty="0" smtClean="0"/>
              <a:t> in </a:t>
            </a:r>
            <a:r>
              <a:rPr lang="nl-NL" altLang="nl-NL" cap="all" dirty="0" err="1" smtClean="0"/>
              <a:t>assessing</a:t>
            </a:r>
            <a:r>
              <a:rPr lang="nl-NL" altLang="nl-NL" cap="all" dirty="0" smtClean="0"/>
              <a:t> </a:t>
            </a:r>
            <a:r>
              <a:rPr lang="nl-NL" altLang="nl-NL" cap="all" dirty="0" err="1" smtClean="0"/>
              <a:t>novel</a:t>
            </a:r>
            <a:r>
              <a:rPr lang="nl-NL" altLang="nl-NL" cap="all" dirty="0" smtClean="0"/>
              <a:t> </a:t>
            </a:r>
            <a:r>
              <a:rPr lang="nl-NL" altLang="nl-NL" cap="all" dirty="0" err="1" smtClean="0"/>
              <a:t>technological</a:t>
            </a:r>
            <a:r>
              <a:rPr lang="nl-NL" altLang="nl-NL" cap="all" dirty="0" smtClean="0"/>
              <a:t> options</a:t>
            </a:r>
            <a:endParaRPr lang="en-US" altLang="nl-NL" cap="all" dirty="0" smtClean="0"/>
          </a:p>
        </p:txBody>
      </p:sp>
      <p:pic>
        <p:nvPicPr>
          <p:cNvPr id="143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46250"/>
            <a:ext cx="7794625"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5"/>
          <p:cNvSpPr txBox="1">
            <a:spLocks noChangeArrowheads="1"/>
          </p:cNvSpPr>
          <p:nvPr/>
        </p:nvSpPr>
        <p:spPr bwMode="auto">
          <a:xfrm>
            <a:off x="4959350" y="5975350"/>
            <a:ext cx="4184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nl-NL" sz="800" b="1">
                <a:latin typeface="Century Gothic" pitchFamily="34" charset="0"/>
                <a:cs typeface="Arial" charset="0"/>
              </a:rPr>
              <a:t>Dynamics in the Constitution of the Technological Field</a:t>
            </a:r>
          </a:p>
          <a:p>
            <a:pPr eaLnBrk="1" hangingPunct="1"/>
            <a:r>
              <a:rPr lang="en-US" altLang="nl-NL" sz="800" b="1">
                <a:latin typeface="Century Gothic" pitchFamily="34" charset="0"/>
                <a:cs typeface="Arial" charset="0"/>
              </a:rPr>
              <a:t>Garud and Ahlstrom 1997</a:t>
            </a:r>
            <a:endParaRPr lang="en-GB" altLang="nl-NL" sz="800" b="1">
              <a:latin typeface="Century Gothic" pitchFamily="34" charset="0"/>
              <a:cs typeface="Arial" charset="0"/>
            </a:endParaRPr>
          </a:p>
        </p:txBody>
      </p:sp>
      <p:sp>
        <p:nvSpPr>
          <p:cNvPr id="14345" name="TextBox 1"/>
          <p:cNvSpPr txBox="1">
            <a:spLocks noChangeArrowheads="1"/>
          </p:cNvSpPr>
          <p:nvPr/>
        </p:nvSpPr>
        <p:spPr bwMode="auto">
          <a:xfrm>
            <a:off x="179513" y="2203355"/>
            <a:ext cx="1944215" cy="738664"/>
          </a:xfrm>
          <a:prstGeom prst="rect">
            <a:avLst/>
          </a:prstGeom>
          <a:solidFill>
            <a:schemeClr val="accent4"/>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ltLang="nl-NL" sz="1400" dirty="0" err="1">
                <a:solidFill>
                  <a:schemeClr val="bg1"/>
                </a:solidFill>
              </a:rPr>
              <a:t>Those</a:t>
            </a:r>
            <a:r>
              <a:rPr lang="nl-NL" altLang="nl-NL" sz="1400" dirty="0">
                <a:solidFill>
                  <a:schemeClr val="bg1"/>
                </a:solidFill>
              </a:rPr>
              <a:t> </a:t>
            </a:r>
            <a:r>
              <a:rPr lang="nl-NL" altLang="nl-NL" sz="1400" dirty="0" err="1">
                <a:solidFill>
                  <a:schemeClr val="bg1"/>
                </a:solidFill>
              </a:rPr>
              <a:t>who</a:t>
            </a:r>
            <a:r>
              <a:rPr lang="nl-NL" altLang="nl-NL" sz="1400" dirty="0">
                <a:solidFill>
                  <a:schemeClr val="bg1"/>
                </a:solidFill>
              </a:rPr>
              <a:t> ‘select’ new options </a:t>
            </a:r>
          </a:p>
          <a:p>
            <a:pPr eaLnBrk="1" hangingPunct="1"/>
            <a:r>
              <a:rPr lang="nl-NL" altLang="nl-NL" sz="1400" dirty="0">
                <a:solidFill>
                  <a:schemeClr val="bg1"/>
                </a:solidFill>
              </a:rPr>
              <a:t>(</a:t>
            </a:r>
            <a:r>
              <a:rPr lang="nl-NL" altLang="nl-NL" sz="1400" dirty="0" err="1">
                <a:solidFill>
                  <a:schemeClr val="bg1"/>
                </a:solidFill>
              </a:rPr>
              <a:t>selectors</a:t>
            </a:r>
            <a:r>
              <a:rPr lang="nl-NL" altLang="nl-NL" sz="1400" dirty="0">
                <a:solidFill>
                  <a:schemeClr val="bg1"/>
                </a:solidFill>
              </a:rPr>
              <a:t>)</a:t>
            </a:r>
            <a:endParaRPr lang="en-US" altLang="nl-NL" sz="1400" dirty="0">
              <a:solidFill>
                <a:schemeClr val="bg1"/>
              </a:solidFill>
            </a:endParaRPr>
          </a:p>
        </p:txBody>
      </p:sp>
      <p:sp>
        <p:nvSpPr>
          <p:cNvPr id="14346" name="TextBox 9"/>
          <p:cNvSpPr txBox="1">
            <a:spLocks noChangeArrowheads="1"/>
          </p:cNvSpPr>
          <p:nvPr/>
        </p:nvSpPr>
        <p:spPr bwMode="auto">
          <a:xfrm>
            <a:off x="179513" y="4758393"/>
            <a:ext cx="1944215" cy="738664"/>
          </a:xfrm>
          <a:prstGeom prst="rect">
            <a:avLst/>
          </a:prstGeom>
          <a:solidFill>
            <a:schemeClr val="accent4"/>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ltLang="nl-NL" sz="1400" dirty="0" err="1">
                <a:solidFill>
                  <a:schemeClr val="bg1"/>
                </a:solidFill>
              </a:rPr>
              <a:t>Those</a:t>
            </a:r>
            <a:r>
              <a:rPr lang="nl-NL" altLang="nl-NL" sz="1400" dirty="0">
                <a:solidFill>
                  <a:schemeClr val="bg1"/>
                </a:solidFill>
              </a:rPr>
              <a:t> </a:t>
            </a:r>
            <a:r>
              <a:rPr lang="nl-NL" altLang="nl-NL" sz="1400" dirty="0" err="1">
                <a:solidFill>
                  <a:schemeClr val="bg1"/>
                </a:solidFill>
              </a:rPr>
              <a:t>who</a:t>
            </a:r>
            <a:r>
              <a:rPr lang="nl-NL" altLang="nl-NL" sz="1400" dirty="0">
                <a:solidFill>
                  <a:schemeClr val="bg1"/>
                </a:solidFill>
              </a:rPr>
              <a:t> </a:t>
            </a:r>
            <a:r>
              <a:rPr lang="nl-NL" altLang="nl-NL" sz="1400" dirty="0" err="1">
                <a:solidFill>
                  <a:schemeClr val="bg1"/>
                </a:solidFill>
              </a:rPr>
              <a:t>create</a:t>
            </a:r>
            <a:r>
              <a:rPr lang="nl-NL" altLang="nl-NL" sz="1400" dirty="0">
                <a:solidFill>
                  <a:schemeClr val="bg1"/>
                </a:solidFill>
              </a:rPr>
              <a:t> and ‘</a:t>
            </a:r>
            <a:r>
              <a:rPr lang="nl-NL" altLang="nl-NL" sz="1400" dirty="0" err="1">
                <a:solidFill>
                  <a:schemeClr val="bg1"/>
                </a:solidFill>
              </a:rPr>
              <a:t>enact</a:t>
            </a:r>
            <a:r>
              <a:rPr lang="nl-NL" altLang="nl-NL" sz="1400" dirty="0">
                <a:solidFill>
                  <a:schemeClr val="bg1"/>
                </a:solidFill>
              </a:rPr>
              <a:t>’ new options (</a:t>
            </a:r>
            <a:r>
              <a:rPr lang="nl-NL" altLang="nl-NL" sz="1400" dirty="0" err="1">
                <a:solidFill>
                  <a:schemeClr val="bg1"/>
                </a:solidFill>
              </a:rPr>
              <a:t>enactors</a:t>
            </a:r>
            <a:r>
              <a:rPr lang="nl-NL" altLang="nl-NL" sz="1400" dirty="0">
                <a:solidFill>
                  <a:schemeClr val="bg1"/>
                </a:solidFill>
              </a:rPr>
              <a:t>)</a:t>
            </a:r>
            <a:endParaRPr lang="en-US" altLang="nl-NL" sz="1400" dirty="0">
              <a:solidFill>
                <a:schemeClr val="bg1"/>
              </a:solidFill>
            </a:endParaRPr>
          </a:p>
        </p:txBody>
      </p:sp>
    </p:spTree>
    <p:extLst>
      <p:ext uri="{BB962C8B-B14F-4D97-AF65-F5344CB8AC3E}">
        <p14:creationId xmlns:p14="http://schemas.microsoft.com/office/powerpoint/2010/main" val="1076767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voet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nl-NL" smtClean="0"/>
              <a:t>EU MACS Kick-0ff 24 November 2016</a:t>
            </a:r>
            <a:endParaRPr lang="en-GB" altLang="nl-NL" dirty="0" smtClean="0"/>
          </a:p>
        </p:txBody>
      </p:sp>
      <p:sp>
        <p:nvSpPr>
          <p:cNvPr id="14340" name="Tijdelijke aanduiding voor dia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CE5D8D-ABC4-4793-B9E7-E89C5FAECB76}" type="slidenum">
              <a:rPr lang="en-GB" altLang="nl-NL" smtClean="0"/>
              <a:pPr eaLnBrk="1" hangingPunct="1"/>
              <a:t>7</a:t>
            </a:fld>
            <a:endParaRPr lang="en-GB" altLang="nl-NL" smtClean="0"/>
          </a:p>
        </p:txBody>
      </p:sp>
      <p:sp>
        <p:nvSpPr>
          <p:cNvPr id="14341" name="Rectangle 2"/>
          <p:cNvSpPr>
            <a:spLocks noGrp="1" noChangeArrowheads="1"/>
          </p:cNvSpPr>
          <p:nvPr>
            <p:ph type="title"/>
          </p:nvPr>
        </p:nvSpPr>
        <p:spPr>
          <a:xfrm>
            <a:off x="1143000" y="685800"/>
            <a:ext cx="7805738" cy="1143000"/>
          </a:xfrm>
        </p:spPr>
        <p:txBody>
          <a:bodyPr/>
          <a:lstStyle/>
          <a:p>
            <a:pPr eaLnBrk="1" hangingPunct="1"/>
            <a:r>
              <a:rPr lang="nl-NL" altLang="nl-NL" cap="all" dirty="0" err="1" smtClean="0"/>
              <a:t>PosItion</a:t>
            </a:r>
            <a:r>
              <a:rPr lang="nl-NL" altLang="nl-NL" cap="all" dirty="0" smtClean="0"/>
              <a:t> of </a:t>
            </a:r>
            <a:r>
              <a:rPr lang="nl-NL" altLang="nl-NL" cap="all" dirty="0" err="1" smtClean="0"/>
              <a:t>Constructive</a:t>
            </a:r>
            <a:r>
              <a:rPr lang="nl-NL" altLang="nl-NL" cap="all" dirty="0" smtClean="0"/>
              <a:t> Technology Assessment</a:t>
            </a:r>
            <a:endParaRPr lang="en-US" altLang="nl-NL" cap="all" dirty="0" smtClean="0"/>
          </a:p>
        </p:txBody>
      </p:sp>
      <p:pic>
        <p:nvPicPr>
          <p:cNvPr id="143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525" y="1746250"/>
            <a:ext cx="7794625"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4" name="Text Box 5"/>
          <p:cNvSpPr txBox="1">
            <a:spLocks noChangeArrowheads="1"/>
          </p:cNvSpPr>
          <p:nvPr/>
        </p:nvSpPr>
        <p:spPr bwMode="auto">
          <a:xfrm>
            <a:off x="4959350" y="5975350"/>
            <a:ext cx="4184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nl-NL" sz="800" b="1">
                <a:latin typeface="Century Gothic" pitchFamily="34" charset="0"/>
                <a:cs typeface="Arial" charset="0"/>
              </a:rPr>
              <a:t>Dynamics in the Constitution of the Technological Field</a:t>
            </a:r>
          </a:p>
          <a:p>
            <a:pPr eaLnBrk="1" hangingPunct="1"/>
            <a:r>
              <a:rPr lang="en-US" altLang="nl-NL" sz="800" b="1">
                <a:latin typeface="Century Gothic" pitchFamily="34" charset="0"/>
                <a:cs typeface="Arial" charset="0"/>
              </a:rPr>
              <a:t>Garud and Ahlstrom 1997</a:t>
            </a:r>
            <a:endParaRPr lang="en-GB" altLang="nl-NL" sz="800" b="1">
              <a:latin typeface="Century Gothic" pitchFamily="34" charset="0"/>
              <a:cs typeface="Arial" charset="0"/>
            </a:endParaRPr>
          </a:p>
        </p:txBody>
      </p:sp>
      <p:sp>
        <p:nvSpPr>
          <p:cNvPr id="14345" name="TextBox 1"/>
          <p:cNvSpPr txBox="1">
            <a:spLocks noChangeArrowheads="1"/>
          </p:cNvSpPr>
          <p:nvPr/>
        </p:nvSpPr>
        <p:spPr bwMode="auto">
          <a:xfrm>
            <a:off x="179513" y="2203355"/>
            <a:ext cx="1944215" cy="738664"/>
          </a:xfrm>
          <a:prstGeom prst="rect">
            <a:avLst/>
          </a:prstGeom>
          <a:solidFill>
            <a:schemeClr val="accent4"/>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ltLang="nl-NL" sz="1400" dirty="0" err="1">
                <a:solidFill>
                  <a:schemeClr val="bg1"/>
                </a:solidFill>
              </a:rPr>
              <a:t>Those</a:t>
            </a:r>
            <a:r>
              <a:rPr lang="nl-NL" altLang="nl-NL" sz="1400" dirty="0">
                <a:solidFill>
                  <a:schemeClr val="bg1"/>
                </a:solidFill>
              </a:rPr>
              <a:t> </a:t>
            </a:r>
            <a:r>
              <a:rPr lang="nl-NL" altLang="nl-NL" sz="1400" dirty="0" err="1">
                <a:solidFill>
                  <a:schemeClr val="bg1"/>
                </a:solidFill>
              </a:rPr>
              <a:t>who</a:t>
            </a:r>
            <a:r>
              <a:rPr lang="nl-NL" altLang="nl-NL" sz="1400" dirty="0">
                <a:solidFill>
                  <a:schemeClr val="bg1"/>
                </a:solidFill>
              </a:rPr>
              <a:t> ‘select’ new options </a:t>
            </a:r>
          </a:p>
          <a:p>
            <a:pPr eaLnBrk="1" hangingPunct="1"/>
            <a:r>
              <a:rPr lang="nl-NL" altLang="nl-NL" sz="1400" dirty="0">
                <a:solidFill>
                  <a:schemeClr val="bg1"/>
                </a:solidFill>
              </a:rPr>
              <a:t>(</a:t>
            </a:r>
            <a:r>
              <a:rPr lang="nl-NL" altLang="nl-NL" sz="1400" dirty="0" err="1">
                <a:solidFill>
                  <a:schemeClr val="bg1"/>
                </a:solidFill>
              </a:rPr>
              <a:t>selectors</a:t>
            </a:r>
            <a:r>
              <a:rPr lang="nl-NL" altLang="nl-NL" sz="1400" dirty="0">
                <a:solidFill>
                  <a:schemeClr val="bg1"/>
                </a:solidFill>
              </a:rPr>
              <a:t>)</a:t>
            </a:r>
            <a:endParaRPr lang="en-US" altLang="nl-NL" sz="1400" dirty="0">
              <a:solidFill>
                <a:schemeClr val="bg1"/>
              </a:solidFill>
            </a:endParaRPr>
          </a:p>
        </p:txBody>
      </p:sp>
      <p:sp>
        <p:nvSpPr>
          <p:cNvPr id="14346" name="TextBox 9"/>
          <p:cNvSpPr txBox="1">
            <a:spLocks noChangeArrowheads="1"/>
          </p:cNvSpPr>
          <p:nvPr/>
        </p:nvSpPr>
        <p:spPr bwMode="auto">
          <a:xfrm>
            <a:off x="179513" y="4758393"/>
            <a:ext cx="1944215" cy="738664"/>
          </a:xfrm>
          <a:prstGeom prst="rect">
            <a:avLst/>
          </a:prstGeom>
          <a:solidFill>
            <a:schemeClr val="accent4"/>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nl-NL" altLang="nl-NL" sz="1400" dirty="0" err="1">
                <a:solidFill>
                  <a:schemeClr val="bg1"/>
                </a:solidFill>
              </a:rPr>
              <a:t>Those</a:t>
            </a:r>
            <a:r>
              <a:rPr lang="nl-NL" altLang="nl-NL" sz="1400" dirty="0">
                <a:solidFill>
                  <a:schemeClr val="bg1"/>
                </a:solidFill>
              </a:rPr>
              <a:t> </a:t>
            </a:r>
            <a:r>
              <a:rPr lang="nl-NL" altLang="nl-NL" sz="1400" dirty="0" err="1">
                <a:solidFill>
                  <a:schemeClr val="bg1"/>
                </a:solidFill>
              </a:rPr>
              <a:t>who</a:t>
            </a:r>
            <a:r>
              <a:rPr lang="nl-NL" altLang="nl-NL" sz="1400" dirty="0">
                <a:solidFill>
                  <a:schemeClr val="bg1"/>
                </a:solidFill>
              </a:rPr>
              <a:t> </a:t>
            </a:r>
            <a:r>
              <a:rPr lang="nl-NL" altLang="nl-NL" sz="1400" dirty="0" err="1">
                <a:solidFill>
                  <a:schemeClr val="bg1"/>
                </a:solidFill>
              </a:rPr>
              <a:t>create</a:t>
            </a:r>
            <a:r>
              <a:rPr lang="nl-NL" altLang="nl-NL" sz="1400" dirty="0">
                <a:solidFill>
                  <a:schemeClr val="bg1"/>
                </a:solidFill>
              </a:rPr>
              <a:t> and ‘</a:t>
            </a:r>
            <a:r>
              <a:rPr lang="nl-NL" altLang="nl-NL" sz="1400" dirty="0" err="1">
                <a:solidFill>
                  <a:schemeClr val="bg1"/>
                </a:solidFill>
              </a:rPr>
              <a:t>enact</a:t>
            </a:r>
            <a:r>
              <a:rPr lang="nl-NL" altLang="nl-NL" sz="1400" dirty="0">
                <a:solidFill>
                  <a:schemeClr val="bg1"/>
                </a:solidFill>
              </a:rPr>
              <a:t>’ new options (</a:t>
            </a:r>
            <a:r>
              <a:rPr lang="nl-NL" altLang="nl-NL" sz="1400" dirty="0" err="1">
                <a:solidFill>
                  <a:schemeClr val="bg1"/>
                </a:solidFill>
              </a:rPr>
              <a:t>enactors</a:t>
            </a:r>
            <a:r>
              <a:rPr lang="nl-NL" altLang="nl-NL" sz="1400" dirty="0">
                <a:solidFill>
                  <a:schemeClr val="bg1"/>
                </a:solidFill>
              </a:rPr>
              <a:t>)</a:t>
            </a:r>
            <a:endParaRPr lang="en-US" altLang="nl-NL" sz="1400" dirty="0">
              <a:solidFill>
                <a:schemeClr val="bg1"/>
              </a:solidFill>
            </a:endParaRPr>
          </a:p>
        </p:txBody>
      </p:sp>
      <p:sp>
        <p:nvSpPr>
          <p:cNvPr id="2" name="Oval 1"/>
          <p:cNvSpPr/>
          <p:nvPr/>
        </p:nvSpPr>
        <p:spPr>
          <a:xfrm>
            <a:off x="3713721" y="4041835"/>
            <a:ext cx="2664296" cy="1512168"/>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5825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a:t>General approach of Constructive Technology Assessment: orchestrate and support bridging events between enactors and selectors</a:t>
            </a:r>
          </a:p>
          <a:p>
            <a:r>
              <a:rPr lang="nl-NL" dirty="0" smtClean="0"/>
              <a:t>No  need to go for consensus: actors have different perspectives and will learn different things</a:t>
            </a:r>
          </a:p>
        </p:txBody>
      </p:sp>
      <p:sp>
        <p:nvSpPr>
          <p:cNvPr id="4" name="Slide Number Placeholder 3"/>
          <p:cNvSpPr>
            <a:spLocks noGrp="1"/>
          </p:cNvSpPr>
          <p:nvPr>
            <p:ph type="sldNum" sz="quarter" idx="12"/>
          </p:nvPr>
        </p:nvSpPr>
        <p:spPr/>
        <p:txBody>
          <a:bodyPr/>
          <a:lstStyle/>
          <a:p>
            <a:fld id="{13C9CC7F-86E1-48DE-82DC-E9AC50D04532}" type="slidenum">
              <a:rPr lang="en-US" noProof="0" smtClean="0"/>
              <a:pPr/>
              <a:t>8</a:t>
            </a:fld>
            <a:endParaRPr lang="en-US" noProof="0" dirty="0"/>
          </a:p>
        </p:txBody>
      </p:sp>
      <p:sp>
        <p:nvSpPr>
          <p:cNvPr id="5" name="Text Placeholder 4"/>
          <p:cNvSpPr>
            <a:spLocks noGrp="1"/>
          </p:cNvSpPr>
          <p:nvPr>
            <p:ph type="body" sz="quarter" idx="13"/>
          </p:nvPr>
        </p:nvSpPr>
        <p:spPr/>
        <p:txBody>
          <a:bodyPr/>
          <a:lstStyle/>
          <a:p>
            <a:r>
              <a:rPr lang="nl-NL" dirty="0" err="1" smtClean="0"/>
              <a:t>Bridiging</a:t>
            </a:r>
            <a:r>
              <a:rPr lang="nl-NL" dirty="0" smtClean="0"/>
              <a:t> Events: Major focus of CTA events	</a:t>
            </a:r>
            <a:endParaRPr lang="nl-NL" dirty="0"/>
          </a:p>
        </p:txBody>
      </p:sp>
      <p:sp>
        <p:nvSpPr>
          <p:cNvPr id="6" name="Text Placeholder 5"/>
          <p:cNvSpPr>
            <a:spLocks noGrp="1"/>
          </p:cNvSpPr>
          <p:nvPr>
            <p:ph type="body" sz="quarter" idx="14"/>
          </p:nvPr>
        </p:nvSpPr>
        <p:spPr/>
        <p:txBody>
          <a:bodyPr/>
          <a:lstStyle/>
          <a:p>
            <a:endParaRPr lang="nl-NL" dirty="0"/>
          </a:p>
        </p:txBody>
      </p:sp>
      <p:sp>
        <p:nvSpPr>
          <p:cNvPr id="7" name="TextBox 6"/>
          <p:cNvSpPr txBox="1"/>
          <p:nvPr/>
        </p:nvSpPr>
        <p:spPr>
          <a:xfrm>
            <a:off x="827584" y="5239475"/>
            <a:ext cx="3205704" cy="461665"/>
          </a:xfrm>
          <a:prstGeom prst="rect">
            <a:avLst/>
          </a:prstGeom>
          <a:solidFill>
            <a:schemeClr val="bg2">
              <a:lumMod val="20000"/>
              <a:lumOff val="80000"/>
            </a:schemeClr>
          </a:solidFill>
        </p:spPr>
        <p:txBody>
          <a:bodyPr wrap="square" rtlCol="0">
            <a:spAutoFit/>
          </a:bodyPr>
          <a:lstStyle/>
          <a:p>
            <a:r>
              <a:rPr lang="nl-NL" sz="1200" dirty="0" smtClean="0"/>
              <a:t>CTA workshop: micro/</a:t>
            </a:r>
            <a:r>
              <a:rPr lang="nl-NL" sz="1200" dirty="0" err="1" smtClean="0"/>
              <a:t>nano-enabled</a:t>
            </a:r>
            <a:r>
              <a:rPr lang="nl-NL" sz="1200" dirty="0" smtClean="0"/>
              <a:t> sensors for water and food applications</a:t>
            </a:r>
            <a:endParaRPr lang="nl-NL" sz="1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429000"/>
            <a:ext cx="3205704" cy="1810475"/>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17416"/>
          <a:stretch/>
        </p:blipFill>
        <p:spPr>
          <a:xfrm rot="16200000">
            <a:off x="4229818" y="4077571"/>
            <a:ext cx="1762013" cy="16002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925" y="3996664"/>
            <a:ext cx="2349352" cy="1762014"/>
          </a:xfrm>
          <a:prstGeom prst="rect">
            <a:avLst/>
          </a:prstGeom>
        </p:spPr>
      </p:pic>
      <p:sp>
        <p:nvSpPr>
          <p:cNvPr id="11" name="TextBox 10"/>
          <p:cNvSpPr txBox="1"/>
          <p:nvPr/>
        </p:nvSpPr>
        <p:spPr>
          <a:xfrm>
            <a:off x="4310723" y="5758678"/>
            <a:ext cx="3949553" cy="461665"/>
          </a:xfrm>
          <a:prstGeom prst="rect">
            <a:avLst/>
          </a:prstGeom>
          <a:solidFill>
            <a:schemeClr val="bg2">
              <a:lumMod val="20000"/>
              <a:lumOff val="80000"/>
            </a:schemeClr>
          </a:solidFill>
        </p:spPr>
        <p:txBody>
          <a:bodyPr wrap="square" rtlCol="0">
            <a:spAutoFit/>
          </a:bodyPr>
          <a:lstStyle/>
          <a:p>
            <a:r>
              <a:rPr lang="nl-NL" sz="1200" dirty="0" smtClean="0"/>
              <a:t>Multi-path mapping exercise: Young interferometer for sensing applications (RATA project)</a:t>
            </a:r>
            <a:endParaRPr lang="nl-NL" sz="1200" dirty="0"/>
          </a:p>
        </p:txBody>
      </p:sp>
      <p:sp>
        <p:nvSpPr>
          <p:cNvPr id="12" name="Footer Placeholder 11"/>
          <p:cNvSpPr>
            <a:spLocks noGrp="1"/>
          </p:cNvSpPr>
          <p:nvPr>
            <p:ph type="ftr" sz="quarter" idx="11"/>
          </p:nvPr>
        </p:nvSpPr>
        <p:spPr/>
        <p:txBody>
          <a:bodyPr/>
          <a:lstStyle/>
          <a:p>
            <a:r>
              <a:rPr lang="de-DE" noProof="0" smtClean="0"/>
              <a:t>EU MACS Kick-0ff 24 November 2016</a:t>
            </a:r>
            <a:endParaRPr lang="en-US" noProof="0" dirty="0"/>
          </a:p>
        </p:txBody>
      </p:sp>
    </p:spTree>
    <p:extLst>
      <p:ext uri="{BB962C8B-B14F-4D97-AF65-F5344CB8AC3E}">
        <p14:creationId xmlns:p14="http://schemas.microsoft.com/office/powerpoint/2010/main" val="447821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C9CC7F-86E1-48DE-82DC-E9AC50D04532}" type="slidenum">
              <a:rPr lang="en-US" noProof="0" smtClean="0"/>
              <a:pPr/>
              <a:t>9</a:t>
            </a:fld>
            <a:endParaRPr lang="en-US" noProof="0"/>
          </a:p>
        </p:txBody>
      </p:sp>
      <p:sp>
        <p:nvSpPr>
          <p:cNvPr id="5" name="Text Placeholder 4"/>
          <p:cNvSpPr>
            <a:spLocks noGrp="1"/>
          </p:cNvSpPr>
          <p:nvPr>
            <p:ph type="body" sz="quarter" idx="13"/>
          </p:nvPr>
        </p:nvSpPr>
        <p:spPr>
          <a:xfrm>
            <a:off x="1331640" y="590090"/>
            <a:ext cx="7598078" cy="642937"/>
          </a:xfrm>
        </p:spPr>
        <p:txBody>
          <a:bodyPr>
            <a:normAutofit/>
          </a:bodyPr>
          <a:lstStyle/>
          <a:p>
            <a:r>
              <a:rPr lang="nl-NL" dirty="0" smtClean="0"/>
              <a:t>A typical CTA exercise </a:t>
            </a:r>
            <a:endParaRPr lang="nl-NL" dirty="0"/>
          </a:p>
        </p:txBody>
      </p:sp>
      <p:graphicFrame>
        <p:nvGraphicFramePr>
          <p:cNvPr id="9" name="Content Placeholder 8"/>
          <p:cNvGraphicFramePr>
            <a:graphicFrameLocks noGrp="1"/>
          </p:cNvGraphicFramePr>
          <p:nvPr>
            <p:ph idx="1"/>
            <p:extLst/>
          </p:nvPr>
        </p:nvGraphicFramePr>
        <p:xfrm>
          <a:off x="323528" y="1556792"/>
          <a:ext cx="8712968"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de-DE" noProof="0" smtClean="0"/>
              <a:t>EU MACS Kick-0ff 24 November 2016</a:t>
            </a:r>
            <a:endParaRPr lang="en-US" noProof="0" dirty="0"/>
          </a:p>
        </p:txBody>
      </p:sp>
    </p:spTree>
    <p:extLst>
      <p:ext uri="{BB962C8B-B14F-4D97-AF65-F5344CB8AC3E}">
        <p14:creationId xmlns:p14="http://schemas.microsoft.com/office/powerpoint/2010/main" val="174719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UT_EN">
  <a:themeElements>
    <a:clrScheme name="UT_wit">
      <a:dk1>
        <a:srgbClr val="000000"/>
      </a:dk1>
      <a:lt1>
        <a:srgbClr val="FFFFFF"/>
      </a:lt1>
      <a:dk2>
        <a:srgbClr val="000000"/>
      </a:dk2>
      <a:lt2>
        <a:srgbClr val="808080"/>
      </a:lt2>
      <a:accent1>
        <a:srgbClr val="34B233"/>
      </a:accent1>
      <a:accent2>
        <a:srgbClr val="CF0072"/>
      </a:accent2>
      <a:accent3>
        <a:srgbClr val="FED100"/>
      </a:accent3>
      <a:accent4>
        <a:srgbClr val="0098C3"/>
      </a:accent4>
      <a:accent5>
        <a:srgbClr val="DC0C30"/>
      </a:accent5>
      <a:accent6>
        <a:srgbClr val="006A4D"/>
      </a:accent6>
      <a:hlink>
        <a:srgbClr val="4F2D7F"/>
      </a:hlink>
      <a:folHlink>
        <a:srgbClr val="887B1B"/>
      </a:folHlink>
    </a:clrScheme>
    <a:fontScheme name="Standaardontwerp">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ardontwerp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jabloon_wit">
  <a:themeElements>
    <a:clrScheme name="sjabloon_wit 14">
      <a:dk1>
        <a:srgbClr val="000000"/>
      </a:dk1>
      <a:lt1>
        <a:srgbClr val="FFFFFF"/>
      </a:lt1>
      <a:dk2>
        <a:srgbClr val="000000"/>
      </a:dk2>
      <a:lt2>
        <a:srgbClr val="808080"/>
      </a:lt2>
      <a:accent1>
        <a:srgbClr val="34B233"/>
      </a:accent1>
      <a:accent2>
        <a:srgbClr val="CF0072"/>
      </a:accent2>
      <a:accent3>
        <a:srgbClr val="FFFFFF"/>
      </a:accent3>
      <a:accent4>
        <a:srgbClr val="000000"/>
      </a:accent4>
      <a:accent5>
        <a:srgbClr val="AED5AD"/>
      </a:accent5>
      <a:accent6>
        <a:srgbClr val="BB0067"/>
      </a:accent6>
      <a:hlink>
        <a:srgbClr val="FED100"/>
      </a:hlink>
      <a:folHlink>
        <a:srgbClr val="0098C3"/>
      </a:folHlink>
    </a:clrScheme>
    <a:fontScheme name="sjabloon_wit">
      <a:majorFont>
        <a:latin typeface="Arial Narrow"/>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jabloon_w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_w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_w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_w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_w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_w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_w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_w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_w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_w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_w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_w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jabloon_wit 13">
        <a:dk1>
          <a:srgbClr val="000000"/>
        </a:dk1>
        <a:lt1>
          <a:srgbClr val="FFFFFF"/>
        </a:lt1>
        <a:dk2>
          <a:srgbClr val="000000"/>
        </a:dk2>
        <a:lt2>
          <a:srgbClr val="808080"/>
        </a:lt2>
        <a:accent1>
          <a:srgbClr val="5CA440"/>
        </a:accent1>
        <a:accent2>
          <a:srgbClr val="FFD600"/>
        </a:accent2>
        <a:accent3>
          <a:srgbClr val="FFFFFF"/>
        </a:accent3>
        <a:accent4>
          <a:srgbClr val="000000"/>
        </a:accent4>
        <a:accent5>
          <a:srgbClr val="B5CFAF"/>
        </a:accent5>
        <a:accent6>
          <a:srgbClr val="E7C200"/>
        </a:accent6>
        <a:hlink>
          <a:srgbClr val="C40079"/>
        </a:hlink>
        <a:folHlink>
          <a:srgbClr val="0098A8"/>
        </a:folHlink>
      </a:clrScheme>
      <a:clrMap bg1="lt1" tx1="dk1" bg2="lt2" tx2="dk2" accent1="accent1" accent2="accent2" accent3="accent3" accent4="accent4" accent5="accent5" accent6="accent6" hlink="hlink" folHlink="folHlink"/>
    </a:extraClrScheme>
    <a:extraClrScheme>
      <a:clrScheme name="sjabloon_wit 14">
        <a:dk1>
          <a:srgbClr val="000000"/>
        </a:dk1>
        <a:lt1>
          <a:srgbClr val="FFFFFF"/>
        </a:lt1>
        <a:dk2>
          <a:srgbClr val="000000"/>
        </a:dk2>
        <a:lt2>
          <a:srgbClr val="808080"/>
        </a:lt2>
        <a:accent1>
          <a:srgbClr val="34B233"/>
        </a:accent1>
        <a:accent2>
          <a:srgbClr val="CF0072"/>
        </a:accent2>
        <a:accent3>
          <a:srgbClr val="FFFFFF"/>
        </a:accent3>
        <a:accent4>
          <a:srgbClr val="000000"/>
        </a:accent4>
        <a:accent5>
          <a:srgbClr val="AED5AD"/>
        </a:accent5>
        <a:accent6>
          <a:srgbClr val="BB0067"/>
        </a:accent6>
        <a:hlink>
          <a:srgbClr val="FED100"/>
        </a:hlink>
        <a:folHlink>
          <a:srgbClr val="0098C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CTA_aspolicyinstrument_HTK</Template>
  <TotalTime>1623</TotalTime>
  <Words>740</Words>
  <Application>Microsoft Office PowerPoint</Application>
  <PresentationFormat>On-screen Show (4:3)</PresentationFormat>
  <Paragraphs>117</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AdvOT7d988de3</vt:lpstr>
      <vt:lpstr>AdvOT7d988de3+fb</vt:lpstr>
      <vt:lpstr>Arial</vt:lpstr>
      <vt:lpstr>Arial Narrow</vt:lpstr>
      <vt:lpstr>Century Gothic</vt:lpstr>
      <vt:lpstr>Wingdings</vt:lpstr>
      <vt:lpstr>UT_EN</vt:lpstr>
      <vt:lpstr>sjabloon_wit</vt:lpstr>
      <vt:lpstr>Introduction to Constructive Technology Assessment </vt:lpstr>
      <vt:lpstr>PowerPoint Presentation</vt:lpstr>
      <vt:lpstr>PowerPoint Presentation</vt:lpstr>
      <vt:lpstr>PowerPoint Presentation</vt:lpstr>
      <vt:lpstr>PowerPoint Presentation</vt:lpstr>
      <vt:lpstr>Enactors and selectors: different patterns in assessing novel technological options</vt:lpstr>
      <vt:lpstr>PosItion of Constructive Technology Assessment</vt:lpstr>
      <vt:lpstr>PowerPoint Presentation</vt:lpstr>
      <vt:lpstr>PowerPoint Presentation</vt:lpstr>
      <vt:lpstr>PowerPoint Presentation</vt:lpstr>
      <vt:lpstr>PowerPoint Presentation</vt:lpstr>
    </vt:vector>
  </TitlesOfParts>
  <Company>Twente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Constructive Technology Assessment as a governance and policy approach</dc:title>
  <dc:creator>Kulve, H. te (BMS)</dc:creator>
  <cp:lastModifiedBy>Juha A. Karhu</cp:lastModifiedBy>
  <cp:revision>118</cp:revision>
  <cp:lastPrinted>2016-10-11T18:11:07Z</cp:lastPrinted>
  <dcterms:created xsi:type="dcterms:W3CDTF">2015-09-16T12:54:20Z</dcterms:created>
  <dcterms:modified xsi:type="dcterms:W3CDTF">2017-01-17T16:30:37Z</dcterms:modified>
</cp:coreProperties>
</file>